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0.46881287726358151</c:v>
                </c:pt>
                <c:pt idx="1">
                  <c:v>0.52917505030181089</c:v>
                </c:pt>
                <c:pt idx="2">
                  <c:v>0</c:v>
                </c:pt>
                <c:pt idx="3">
                  <c:v>2.012072434607646E-3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0.87305122494432075</c:v>
                </c:pt>
                <c:pt idx="1">
                  <c:v>0.12694877505567931</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2.0120724346076459E-2</c:v>
                </c:pt>
                <c:pt idx="1">
                  <c:v>3.8229376257545272E-2</c:v>
                </c:pt>
                <c:pt idx="2">
                  <c:v>0.19114688128772631</c:v>
                </c:pt>
                <c:pt idx="3">
                  <c:v>0.75050301810865194</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0.95573440643863183</c:v>
                </c:pt>
                <c:pt idx="1">
                  <c:v>6.0362173038229373E-3</c:v>
                </c:pt>
                <c:pt idx="2">
                  <c:v>4.0241448692152921E-3</c:v>
                </c:pt>
                <c:pt idx="3">
                  <c:v>6.0362173038229373E-3</c:v>
                </c:pt>
                <c:pt idx="4">
                  <c:v>2.012072434607646E-3</c:v>
                </c:pt>
                <c:pt idx="5">
                  <c:v>2.6156941649899401E-2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0.2695473251028806</c:v>
                </c:pt>
                <c:pt idx="1">
                  <c:v>6.1728395061728392E-3</c:v>
                </c:pt>
                <c:pt idx="2">
                  <c:v>0.6831275720164609</c:v>
                </c:pt>
                <c:pt idx="3">
                  <c:v>0</c:v>
                </c:pt>
                <c:pt idx="4">
                  <c:v>0</c:v>
                </c:pt>
                <c:pt idx="5">
                  <c:v>2.05761316872428E-3</c:v>
                </c:pt>
                <c:pt idx="6">
                  <c:v>0</c:v>
                </c:pt>
                <c:pt idx="7">
                  <c:v>1.234567901234568E-2</c:v>
                </c:pt>
                <c:pt idx="8">
                  <c:v>2.6748971193415641E-2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1">
                  <c:v>1</c:v>
                </c:pt>
                <c:pt idx="3">
                  <c:v>40</c:v>
                </c:pt>
                <c:pt idx="4">
                  <c:v>5</c:v>
                </c:pt>
                <c:pt idx="5">
                  <c:v>5</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41</c:v>
                </c:pt>
                <c:pt idx="2">
                  <c:v>2</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5.3928212904387642</c:v>
                </c:pt>
                <c:pt idx="1">
                  <c:v>7.0958563893326039</c:v>
                </c:pt>
                <c:pt idx="2">
                  <c:v>7.4574903306209173</c:v>
                </c:pt>
                <c:pt idx="3" formatCode="General">
                  <c:v>6.0469222423684412</c:v>
                </c:pt>
                <c:pt idx="4">
                  <c:v>5.1665406371999456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6.9467437999047208</c:v>
                </c:pt>
                <c:pt idx="1">
                  <c:v>7.9379206023335218</c:v>
                </c:pt>
                <c:pt idx="2">
                  <c:v>8.1241544526414895</c:v>
                </c:pt>
                <c:pt idx="3" formatCode="General">
                  <c:v>6.6930109997579761</c:v>
                </c:pt>
                <c:pt idx="4">
                  <c:v>5.7967748611815244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9.1803938353520671</c:v>
                </c:pt>
                <c:pt idx="1">
                  <c:v>7.9102504667311191</c:v>
                </c:pt>
                <c:pt idx="2">
                  <c:v>8.6015134901332342</c:v>
                </c:pt>
                <c:pt idx="3">
                  <c:v>9.3459255620705424</c:v>
                </c:pt>
                <c:pt idx="4">
                  <c:v>8.7172355720732799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7.8723268219443092</c:v>
                </c:pt>
                <c:pt idx="1">
                  <c:v>7.3393608906108776</c:v>
                </c:pt>
                <c:pt idx="2">
                  <c:v>8.0716997595833799</c:v>
                </c:pt>
                <c:pt idx="3">
                  <c:v>9.1125653313527284</c:v>
                </c:pt>
                <c:pt idx="4">
                  <c:v>8.4839825749137621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Sheet1!$B$2:$B$6</c:f>
              <c:numCache>
                <c:formatCode>0.0</c:formatCode>
                <c:ptCount val="5"/>
                <c:pt idx="0">
                  <c:v>6.1700653435064972</c:v>
                </c:pt>
                <c:pt idx="1">
                  <c:v>6.2918268873084244</c:v>
                </c:pt>
                <c:pt idx="2">
                  <c:v>6.4367042960924046</c:v>
                </c:pt>
                <c:pt idx="3">
                  <c:v>6.6374077789382886</c:v>
                </c:pt>
                <c:pt idx="4">
                  <c:v>6.6409540921673011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Sheet1!$B$2:$B$6</c:f>
              <c:numCache>
                <c:formatCode>0.0</c:formatCode>
                <c:ptCount val="5"/>
                <c:pt idx="0">
                  <c:v>8.6044116230955012</c:v>
                </c:pt>
                <c:pt idx="1">
                  <c:v>7.5109744064662189</c:v>
                </c:pt>
                <c:pt idx="2">
                  <c:v>7.4617858278121414</c:v>
                </c:pt>
                <c:pt idx="3">
                  <c:v>7.454528549186076</c:v>
                </c:pt>
                <c:pt idx="4">
                  <c:v>7.4182550879128373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6.2918268873084244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0.27967849994141591</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0.16189446615828995</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1.690155169003237</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0.16189446615828995</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0.58069873661215077</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0.81650337276956009</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6.4085920651149424</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0.39724427308131549</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0.13980905373771257</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1.4595866088295422</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0.13980905373771257</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0.50148064229107803</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0.20993699715281444</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7.0740673063715649</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0.34459468221577971</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0.19470142304624805</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2.0326551264090238</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0.19470142304624716</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0.69837390407772304</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0.53684857664914354</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5.3928212904387642</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Sheet1!$B$2:$B$6</c:f>
              <c:numCache>
                <c:formatCode>0.0</c:formatCode>
                <c:ptCount val="5"/>
                <c:pt idx="0">
                  <c:v>7.1575329998923456</c:v>
                </c:pt>
                <c:pt idx="1">
                  <c:v>7.1668823196185718</c:v>
                </c:pt>
                <c:pt idx="2">
                  <c:v>7.1983893116593656</c:v>
                </c:pt>
                <c:pt idx="3">
                  <c:v>7.277628224631882</c:v>
                </c:pt>
                <c:pt idx="4">
                  <c:v>7.2889932818231609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Sheet1!$B$2:$B$6</c:f>
              <c:numCache>
                <c:formatCode>0.0</c:formatCode>
                <c:ptCount val="5"/>
                <c:pt idx="0">
                  <c:v>8.4227326609956101</c:v>
                </c:pt>
                <c:pt idx="1">
                  <c:v>7.8738775665895906</c:v>
                </c:pt>
                <c:pt idx="2">
                  <c:v>7.724581018103355</c:v>
                </c:pt>
                <c:pt idx="3">
                  <c:v>7.6849076423986622</c:v>
                </c:pt>
                <c:pt idx="4">
                  <c:v>7.5943319221963206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7.3920892378006924</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0.26783752627636792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0.12102703479146193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1.2635050060446384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0.12102703479146193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0.43411147933000471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1.6441772578882405</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3.5583917110931371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0.16084527806846616</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0.19020827817955599</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5.3028645859331647E-2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0.55361151020912303</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5.3028645859331647E-2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0.19020827817955599</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2.0725837022148141E-2</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9.3459255620705424</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9.1570254509226956E-2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0.28782480445562442</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8.0243403552605841E-2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0.83772970448691275</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8.0243403552607617E-2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0.28782480445562442</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0.39409330325638159</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8.1922827080157159</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0.21626703245652923</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0.1026653771971171</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1.0718119159040107</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0.10266537719711799</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0.36825010914137835</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0.25233717593273575</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7.9632008106868399</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0.38934891925453741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0.13734001350672997</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1.4338101804691448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0.13734001350673086</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0.49262444987882414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1.7131339282140718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6.3047922290264919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0.16847462635655575</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0.23671700301027343</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6.599493061844619E-2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0.68897767638159735</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6.599493061844619E-2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0.23671700301027343</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0.31488077714493556</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8.9879424059114292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Sheet1!$B$2:$B$6</c:f>
              <c:numCache>
                <c:formatCode>0.0</c:formatCode>
                <c:ptCount val="5"/>
                <c:pt idx="0">
                  <c:v>7.6554081755287484</c:v>
                </c:pt>
                <c:pt idx="1">
                  <c:v>7.6604917011628739</c:v>
                </c:pt>
                <c:pt idx="2">
                  <c:v>7.74573132075278</c:v>
                </c:pt>
                <c:pt idx="3">
                  <c:v>7.7721222727524726</c:v>
                </c:pt>
                <c:pt idx="4">
                  <c:v>7.8225630757941262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Sheet1!$B$2:$B$6</c:f>
              <c:numCache>
                <c:formatCode>0.0</c:formatCode>
                <c:ptCount val="5"/>
                <c:pt idx="0">
                  <c:v>9.2417443146138041</c:v>
                </c:pt>
                <c:pt idx="1">
                  <c:v>8.3403224764420649</c:v>
                </c:pt>
                <c:pt idx="2">
                  <c:v>8.3340355708418343</c:v>
                </c:pt>
                <c:pt idx="3">
                  <c:v>8.2776844056508203</c:v>
                </c:pt>
                <c:pt idx="4">
                  <c:v>8.2210184882384389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7.74573132075278</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1.0645335291956215E-2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0.20156280191529952</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5.6194202184464359E-2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0.58665946739170494</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5.6194202184464359E-2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0.20156280191529952</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1.1942478099777887E-2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9.2811466589562865</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0.53127755586677949</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0.16606756539257361</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1.7337217306588437</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0.1660675653925745</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0.59566721274731371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0.66428581308376167</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6.0590975043430273</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0.38144705639882126</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0.13709646087886984</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1.4312675257220668</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0.13709646087887073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0.49175085174632827</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1.7316341858014894E-2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7.4574903306209173</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0.29803044598061401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9.3999926794793964E-2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0.9813458478735626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9.3999926794793964E-2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0.33716803314327315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0.28364518087841262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7.683496342994891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0.22528391137904169</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0.37513533210223393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0.10458492588105539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1.091851730774148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0.1045849258810545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0.37513533210223393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0.36185258890964533</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8.2474257668487745</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Sheet1!$B$2:$B$6</c:f>
              <c:numCache>
                <c:formatCode>0.0</c:formatCode>
                <c:ptCount val="5"/>
                <c:pt idx="0">
                  <c:v>8.5256377301357453</c:v>
                </c:pt>
                <c:pt idx="1">
                  <c:v>8.5290849456841666</c:v>
                </c:pt>
                <c:pt idx="2">
                  <c:v>8.5839952324157238</c:v>
                </c:pt>
                <c:pt idx="3">
                  <c:v>8.755218467576249</c:v>
                </c:pt>
                <c:pt idx="4">
                  <c:v>8.7799882227891199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Sheet1!$B$2:$B$6</c:f>
              <c:numCache>
                <c:formatCode>0.0</c:formatCode>
                <c:ptCount val="5"/>
                <c:pt idx="0">
                  <c:v>9.4703751358757557</c:v>
                </c:pt>
                <c:pt idx="1">
                  <c:v>9.030560177228482</c:v>
                </c:pt>
                <c:pt idx="2">
                  <c:v>9.021981403041929</c:v>
                </c:pt>
                <c:pt idx="3">
                  <c:v>8.9684157850918655</c:v>
                </c:pt>
                <c:pt idx="4">
                  <c:v>8.9326292071167828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8.5290849456841666</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3.4208851225328019E-2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0.23728464092755885</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6.6153183825827355E-2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0.69062981732755091</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6.6153183825827355E-2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0.23728464092755885</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0.25870482411582429</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8.5477255438937636</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8.8565589840412073E-2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6.2383975434444849E-2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0.65127981854801931</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6.2383975434444849E-2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0.22376487954941204</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0.1237001387775738</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8.7929458181094127</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7.8128972326231505E-2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0.23984886651113158</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6.6868070747027275E-2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0.69809313496769221</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6.6868070747027275E-2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0.23984886651113158</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0.16671173668307127</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8.2465834750493201</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Sheet1!$B$2:$B$6</c:f>
              <c:numCache>
                <c:formatCode>0.0</c:formatCode>
                <c:ptCount val="5"/>
                <c:pt idx="0">
                  <c:v>7.9792198113575026</c:v>
                </c:pt>
                <c:pt idx="1">
                  <c:v>8.0081917496455812</c:v>
                </c:pt>
                <c:pt idx="2">
                  <c:v>8.105882782890367</c:v>
                </c:pt>
                <c:pt idx="3">
                  <c:v>8.3894813009801208</c:v>
                </c:pt>
                <c:pt idx="4">
                  <c:v>8.4142466073891224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Sheet1!$B$2:$B$6</c:f>
              <c:numCache>
                <c:formatCode>0.0</c:formatCode>
                <c:ptCount val="5"/>
                <c:pt idx="0">
                  <c:v>9.502212012896468</c:v>
                </c:pt>
                <c:pt idx="1">
                  <c:v>8.7402628260933</c:v>
                </c:pt>
                <c:pt idx="2">
                  <c:v>8.7174467103214717</c:v>
                </c:pt>
                <c:pt idx="3">
                  <c:v>8.6728490051410017</c:v>
                </c:pt>
                <c:pt idx="4">
                  <c:v>8.644759048556633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0.31267808632270366</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0.10049394476558238</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1.049142470583309</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0.10049394476558149</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0.36046140518161707</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0.66825703704196471</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7.0443521535244944</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0.15667060284922485</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0.26868347930699876</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7.4906945211784759E-2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0.78201783944951941</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7.4906945211784759E-2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0.26868347930699876</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0.14918165015342844</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8.40016562000406</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2.9718731443862723E-2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0.22207863888214696</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6.1913864143635422E-2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0.64637192362716789</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6.1913864143635422E-2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0.22207863888214696</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0.14844208050727659</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8.5891380114605251</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0.22149230638797324</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7.5770812105417917E-2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0.79103648678351846</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7.5770812105417917E-2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0.27178208067144816</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0.15392508308374708</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8.3898753465723868</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7.8797290543997676</c:v>
                </c:pt>
                <c:pt idx="1">
                  <c:v>7.9825088692364883</c:v>
                </c:pt>
                <c:pt idx="2">
                  <c:v>8.0502942673836362</c:v>
                </c:pt>
                <c:pt idx="3">
                  <c:v>8.1586311340741595</c:v>
                </c:pt>
                <c:pt idx="4">
                  <c:v>8.2246853674126648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Sheet1!$B$2:$B$6</c:f>
              <c:numCache>
                <c:formatCode>0.0</c:formatCode>
                <c:ptCount val="5"/>
                <c:pt idx="0">
                  <c:v>9.2275248906840179</c:v>
                </c:pt>
                <c:pt idx="1">
                  <c:v>8.5036343656655955</c:v>
                </c:pt>
                <c:pt idx="2">
                  <c:v>8.4504504009538426</c:v>
                </c:pt>
                <c:pt idx="3">
                  <c:v>8.436461424827856</c:v>
                </c:pt>
                <c:pt idx="4">
                  <c:v>8.4128167060125545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8.0502942673836362</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0.22907071331390938</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0.33294867409759732</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9.2823601039006221E-2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0.96906517452039864</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9.2823601039006221E-2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0.33294867409759732</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0.52459385512186252</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7.3917066779957654</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0.17781188017347382</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6.0055359585527768E-2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0.62696940073655938</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6.0055359585527768E-2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0.21541237489863896</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0.31241966231414864</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8.6833459285515762</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0.23405690002157797</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0.28218531014210324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7.8671154701821955E-2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0.82131565041100352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7.8671154701821955E-2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0.28218531014210324</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0.48331630766059952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6.9745516539418313</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0.22404227620114892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8.6349691465854583E-2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0.90147848061808311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8.6349691465857248E-2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0.30972742880565463</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0.28337865223023151</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7.2735885769516733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2.1283705235365602E-2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0.24794659440865541</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6.9125656741984898E-2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0.72166201122017437</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6.9125656741983121E-2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0.2479465944086563</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0.46916682880055305</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8.1945645646384229</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9.115671539735537E-2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0.21075200700351537</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5.8756083859728747E-2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0.61340514720752282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5.8756083859728747E-2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0.21075200700351537</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0.41259057166999291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8.6623193238360887</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0.10575194905852925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4.549259593265198E-2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0.47493622229044519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4.549259593265198E-2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0.15704053936155482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9.1719831457700973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7.0673867520998446</c:v>
                </c:pt>
                <c:pt idx="1">
                  <c:v>7.1758378239691893</c:v>
                </c:pt>
                <c:pt idx="2">
                  <c:v>7.1829133553656872</c:v>
                </c:pt>
                <c:pt idx="3">
                  <c:v>7.3292417262227962</c:v>
                </c:pt>
                <c:pt idx="4">
                  <c:v>7.5730476991669891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Sheet1!$B$2:$B$6</c:f>
              <c:numCache>
                <c:formatCode>0.0</c:formatCode>
                <c:ptCount val="5"/>
                <c:pt idx="0">
                  <c:v>8.6185414692277718</c:v>
                </c:pt>
                <c:pt idx="1">
                  <c:v>8.5583568908084491</c:v>
                </c:pt>
                <c:pt idx="2">
                  <c:v>8.2507099158819752</c:v>
                </c:pt>
                <c:pt idx="3">
                  <c:v>8.2028547892477572</c:v>
                </c:pt>
                <c:pt idx="4">
                  <c:v>8.033409757358454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8.2028547892477572</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0.44933017873992664</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0.34631136304573928</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9.6549018811256992E-2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1.0079580054730641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9.6549018811257881E-2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0.34631136304573751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0.35187488805449263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8.7172355720732799</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0.30135411225731978</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0.18728938446724452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1.955274499297869</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0.18728938446724541</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0.5557525658279161</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9.1803938353520671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0.18715460230274328</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0.54638301787280241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0.15232750033612241</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1.5902774083872231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0.15232750033612241</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0.54638301787280241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5.0483487093369916E-2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8.6015134901332342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0.625921341515709</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0.516981391231079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0.1441305466504339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1.5047023793531888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0.14413054665043568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0.516981391231079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0.11368818751742893</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8.4448282781728548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1.3639798103534506</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0.43728071961551596</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0.12191059528815629</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1.2727292517897233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0.12191059528815629</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0.43728071961551684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0.38229893688751382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7.9158090887408106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0.44792277271044068</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0.21128848219078833</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2.2058216614794555</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0.21128848219078922</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0.75786997283110402</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0.31271504212850942</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6.3573484710142978</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Sheet1!$B$2:$B$6</c:f>
              <c:numCache>
                <c:formatCode>0.0</c:formatCode>
                <c:ptCount val="5"/>
                <c:pt idx="0">
                  <c:v>5.0363448896915077</c:v>
                </c:pt>
                <c:pt idx="1">
                  <c:v>5.0955222791405452</c:v>
                </c:pt>
                <c:pt idx="2">
                  <c:v>6.1252324387197756</c:v>
                </c:pt>
                <c:pt idx="3">
                  <c:v>6.2600896940071094</c:v>
                </c:pt>
                <c:pt idx="4">
                  <c:v>6.5286188040906152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Sheet1!$B$2:$B$6</c:f>
              <c:numCache>
                <c:formatCode>0.0</c:formatCode>
                <c:ptCount val="5"/>
                <c:pt idx="0">
                  <c:v>7.8076249375084634</c:v>
                </c:pt>
                <c:pt idx="1">
                  <c:v>7.4358498258539187</c:v>
                </c:pt>
                <c:pt idx="2">
                  <c:v>7.4167742818801408</c:v>
                </c:pt>
                <c:pt idx="3">
                  <c:v>7.0038689078046046</c:v>
                </c:pt>
                <c:pt idx="4">
                  <c:v>6.904925548415779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7.4167742818801408</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9.8204428567608915E-2</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0.7084040392267692</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0.19749774973523593</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2.0618483787774817</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0.19749774973523593</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0.7049372618061458</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7.9102504667311191</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0.14073471587324882</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0.73860658183497652</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0.20591799280431111</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2.1497545171722638</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0.205917992804312</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0.73860658183497563</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0.17797684102467137</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6.9232980970291633</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Sheet1!$B$2:$B$6</c:f>
              <c:numCache>
                <c:formatCode>0.0</c:formatCode>
                <c:ptCount val="5"/>
                <c:pt idx="0">
                  <c:v>6.5401692058709129</c:v>
                </c:pt>
                <c:pt idx="1">
                  <c:v>6.5470320847566592</c:v>
                </c:pt>
                <c:pt idx="2">
                  <c:v>6.6558920496088092</c:v>
                </c:pt>
                <c:pt idx="3">
                  <c:v>6.6795313441946966</c:v>
                </c:pt>
                <c:pt idx="4">
                  <c:v>6.8200615338607724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Sheet1!$B$2:$B$6</c:f>
              <c:numCache>
                <c:formatCode>0.0</c:formatCode>
                <c:ptCount val="5"/>
                <c:pt idx="0">
                  <c:v>8.2155457010340029</c:v>
                </c:pt>
                <c:pt idx="1">
                  <c:v>7.3738985382246556</c:v>
                </c:pt>
                <c:pt idx="2">
                  <c:v>7.2825664828987167</c:v>
                </c:pt>
                <c:pt idx="3">
                  <c:v>7.2374543420126791</c:v>
                </c:pt>
                <c:pt idx="4">
                  <c:v>7.143739175337803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6.5470320847566592</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0.14552679007053726</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9.5490552786237082E-2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0.99690777092302696</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9.5490552786237082E-2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0.34251475468683967</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0.49306226971660561</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6.6113137787568386</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0.90114797982537898</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0.48107012490304868</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0.13411875408969465</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1.4001806909405765</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0.13411875408969465</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0.48107012490304868</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0.10725895571154176</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7.8033937513345872</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0.16677278519952754</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0.35963456081465672</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0.10026342673799782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1.0467358952066714</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0.10026342673799782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0.35963456081465672</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0.45214796757764031</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5.1665406371999456</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8.7792865811413989E-2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9.0504005161592183E-2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0.94484892392677544</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9.0504005161592183E-2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0.32462852315341362</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0.53361279704171594</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6.3086929028727106</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0.10843470931744204</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0.11879250219293791</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1.2401768039675503</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0.11879250219293791</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0.4260964415855204</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0.64908488924996544</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4.4047574902677846</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5.3664277024711993E-4</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0.48369392860258831</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0.13485025094419001</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1.4078174139186501</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0.13485025094419001</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0.48369392860258742</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0.65626804112384285</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5.7154900722291213</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0.25263602408708863</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0.14118490505319059</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3.9361295956222619E-2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0.41092632378200022</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3.9361295956222619E-2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0.14118490505319059</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0.19448967206884404</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8.9495258313560502</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0.23437866465165946</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0.12170807126569638</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1.2706149298395752</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0.12170807126569727</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0.43655428685492836</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0.41518105709629083</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7.0958563893326039</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1.7539081139901649</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0.39226329228916335</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0.10936007312353269</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1.1417035878890971</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0.1093600731235318</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0.39226329228916423</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0.35848486129867307</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5.869307356585745</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0.73282448106358355</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0.44275510422777842</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0.12343681278867713</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1.2886627451248494</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0.12343681278867713</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0.44275510422777842</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4.5483265304362419E-2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7.4184380310627747</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0.28007200582556191</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0.13522878126244997</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1.4117692165294162</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0.13522878126244997</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0.48505167777585712</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0.91543896475979203</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7.1741465337133086</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0.23147226220092687</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0.33897115762751362</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9.4502624419892101E-2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0.98659393948329388</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9.4502624419892101E-2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0.33897115762751362</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0.94574060665472182</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6.0469222423684412</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8.5427470759996424</c:v>
                </c:pt>
                <c:pt idx="1">
                  <c:v>8.6608540023485876</c:v>
                </c:pt>
                <c:pt idx="2">
                  <c:v>8.8892454816732904</c:v>
                </c:pt>
                <c:pt idx="3">
                  <c:v>8.9012886551773374</c:v>
                </c:pt>
                <c:pt idx="4">
                  <c:v>8.9421391876742398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9.7283122117563892</c:v>
                </c:pt>
                <c:pt idx="1">
                  <c:v>9.3812970128045272</c:v>
                </c:pt>
                <c:pt idx="2">
                  <c:v>9.2159360833207273</c:v>
                </c:pt>
                <c:pt idx="3">
                  <c:v>9.1980083715113174</c:v>
                </c:pt>
                <c:pt idx="4">
                  <c:v>9.1307430390374087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8.8892454816732904</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0.22138571281306163</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6.9173584490782147E-2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0.72216237009154227</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6.9173584490782147E-2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0.24811850629567367</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7.5306757335349417E-2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8.8892454816732904</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8.6777864263483053</c:v>
                </c:pt>
                <c:pt idx="1">
                  <c:v>8.7487940792144254</c:v>
                </c:pt>
                <c:pt idx="2">
                  <c:v>8.8632651004515033</c:v>
                </c:pt>
                <c:pt idx="3">
                  <c:v>9.0272052721873202</c:v>
                </c:pt>
                <c:pt idx="4">
                  <c:v>9.0565997329505876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9.7508042917984792</c:v>
                </c:pt>
                <c:pt idx="1">
                  <c:v>9.3492551900210046</c:v>
                </c:pt>
                <c:pt idx="2">
                  <c:v>9.2976359092773198</c:v>
                </c:pt>
                <c:pt idx="3">
                  <c:v>9.2851301632459364</c:v>
                </c:pt>
                <c:pt idx="4">
                  <c:v>9.2542516095750287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9.0629352880900296</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0.12510330150804982</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0.22643058138564243</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6.3127153176196771E-2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0.65903848832541811</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6.3127153176196771E-2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0.22643058138564243</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4.2603414052306832E-2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9.0629352880900296</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Sheet1!$B$2:$B$6</c:f>
              <c:numCache>
                <c:formatCode>0.0</c:formatCode>
                <c:ptCount val="5"/>
                <c:pt idx="0">
                  <c:v>7.6997066780587851</c:v>
                </c:pt>
                <c:pt idx="1">
                  <c:v>7.8247894126320059</c:v>
                </c:pt>
                <c:pt idx="2">
                  <c:v>7.8370838189832801</c:v>
                </c:pt>
                <c:pt idx="3">
                  <c:v>7.8502956256773171</c:v>
                </c:pt>
                <c:pt idx="4">
                  <c:v>7.977237811243115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Sheet1!$B$2:$B$6</c:f>
              <c:numCache>
                <c:formatCode>0.0</c:formatCode>
                <c:ptCount val="5"/>
                <c:pt idx="0">
                  <c:v>9.3407022600421996</c:v>
                </c:pt>
                <c:pt idx="1">
                  <c:v>8.5263156974881511</c:v>
                </c:pt>
                <c:pt idx="2">
                  <c:v>8.3866273366552075</c:v>
                </c:pt>
                <c:pt idx="3">
                  <c:v>8.3171519822868731</c:v>
                </c:pt>
                <c:pt idx="4">
                  <c:v>8.316139483742468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7.8502956256773171</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0.18325712680027006</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7.8709457855973497E-2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0.8217155298850356</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7.8709457855971721E-2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0.28232269960173717</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0.337879883408716</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7.8502956256773171</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(99)</c:v>
                </c:pt>
                <c:pt idx="1">
                  <c:v>St Mary's Hospital (99)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(99)</c:v>
                </c:pt>
                <c:pt idx="1">
                  <c:v>St Mary's Hospital (99)</c:v>
                </c:pt>
              </c:strCache>
            </c:strRef>
          </c:cat>
          <c:val>
            <c:numRef>
              <c:f>Sheet1!$E$2:$E$3</c:f>
              <c:numCache>
                <c:formatCode>0.0;;</c:formatCode>
                <c:ptCount val="2"/>
                <c:pt idx="0">
                  <c:v>5.3928212904387642</c:v>
                </c:pt>
                <c:pt idx="1">
                  <c:v>5.3928275511517247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(99)</c:v>
                </c:pt>
                <c:pt idx="1">
                  <c:v>St Mary's Hospital (99)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(99)</c:v>
                </c:pt>
                <c:pt idx="1">
                  <c:v>St Mary's Hospital (99)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(99)</c:v>
                </c:pt>
                <c:pt idx="1">
                  <c:v>St Mary's Hospital (99)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(99)</c:v>
                </c:pt>
                <c:pt idx="1">
                  <c:v>St Mary's Hospital (99)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(99)</c:v>
                </c:pt>
                <c:pt idx="1">
                  <c:v>St Mary's Hospital (99)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4.6071787095612358</c:v>
                </c:pt>
                <c:pt idx="1">
                  <c:v>4.6071724488482753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(101)</c:v>
                </c:pt>
                <c:pt idx="1">
                  <c:v>St Mary's Hospital (101)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(101)</c:v>
                </c:pt>
                <c:pt idx="1">
                  <c:v>St Mary's Hospital (101)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(101)</c:v>
                </c:pt>
                <c:pt idx="1">
                  <c:v>St Mary's Hospital (101)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(101)</c:v>
                </c:pt>
                <c:pt idx="1">
                  <c:v>St Mary's Hospital (101)</c:v>
                </c:pt>
              </c:strCache>
            </c:strRef>
          </c:cat>
          <c:val>
            <c:numRef>
              <c:f>Sheet1!$G$2:$G$3</c:f>
              <c:numCache>
                <c:formatCode>0.0;;</c:formatCode>
                <c:ptCount val="2"/>
                <c:pt idx="0">
                  <c:v>7.0740673063715649</c:v>
                </c:pt>
                <c:pt idx="1">
                  <c:v>7.0740710950864214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(101)</c:v>
                </c:pt>
                <c:pt idx="1">
                  <c:v>St Mary's Hospital (101)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(101)</c:v>
                </c:pt>
                <c:pt idx="1">
                  <c:v>St Mary's Hospital (101)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(101)</c:v>
                </c:pt>
                <c:pt idx="1">
                  <c:v>St Mary's Hospital (101)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2.9259326936284351</c:v>
                </c:pt>
                <c:pt idx="1">
                  <c:v>2.9259289049135786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(474)</c:v>
                </c:pt>
                <c:pt idx="1">
                  <c:v>St Mary's Hospital (474)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(474)</c:v>
                </c:pt>
                <c:pt idx="1">
                  <c:v>St Mary's Hospital (474)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(474)</c:v>
                </c:pt>
                <c:pt idx="1">
                  <c:v>St Mary's Hospital (474)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(474)</c:v>
                </c:pt>
                <c:pt idx="1">
                  <c:v>St Mary's Hospital (474)</c:v>
                </c:pt>
              </c:strCache>
            </c:strRef>
          </c:cat>
          <c:val>
            <c:numRef>
              <c:f>Sheet1!$G$2:$G$3</c:f>
              <c:numCache>
                <c:formatCode>0.0;;</c:formatCode>
                <c:ptCount val="2"/>
                <c:pt idx="0">
                  <c:v>6.4085920651149424</c:v>
                </c:pt>
                <c:pt idx="1">
                  <c:v>6.4086107905335954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(474)</c:v>
                </c:pt>
                <c:pt idx="1">
                  <c:v>St Mary's Hospital (474)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(474)</c:v>
                </c:pt>
                <c:pt idx="1">
                  <c:v>St Mary's Hospital (474)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(474)</c:v>
                </c:pt>
                <c:pt idx="1">
                  <c:v>St Mary's Hospital (474)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3.5914079348850576</c:v>
                </c:pt>
                <c:pt idx="1">
                  <c:v>3.5913892094664046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Sheet1!$G$2:$G$3</c:f>
              <c:numCache>
                <c:formatCode>0.0;;</c:formatCode>
                <c:ptCount val="2"/>
                <c:pt idx="0">
                  <c:v>7.9632008106868399</c:v>
                </c:pt>
                <c:pt idx="1">
                  <c:v>7.9632213413314137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2.0367991893131601</c:v>
                </c:pt>
                <c:pt idx="1">
                  <c:v>2.0367786586685863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Sheet1!$G$2:$G$3</c:f>
              <c:numCache>
                <c:formatCode>0.0;;</c:formatCode>
                <c:ptCount val="2"/>
                <c:pt idx="0">
                  <c:v>6.3047922290264919</c:v>
                </c:pt>
                <c:pt idx="1">
                  <c:v>6.3048104038389647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3.6952077709735081</c:v>
                </c:pt>
                <c:pt idx="1">
                  <c:v>3.6951895961610353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Sheet1!$G$2:$G$3</c:f>
              <c:numCache>
                <c:formatCode>0.0;;</c:formatCode>
                <c:ptCount val="2"/>
                <c:pt idx="0">
                  <c:v>8.1922827080157159</c:v>
                </c:pt>
                <c:pt idx="1">
                  <c:v>8.1922908611451639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1.8077172919842841</c:v>
                </c:pt>
                <c:pt idx="1">
                  <c:v>1.8077091388548361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Sheet1!$G$2:$G$3</c:f>
              <c:numCache>
                <c:formatCode>0.0;;</c:formatCode>
                <c:ptCount val="2"/>
                <c:pt idx="0">
                  <c:v>9.3459255620705424</c:v>
                </c:pt>
                <c:pt idx="1">
                  <c:v>9.345935788376611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0.65407443792945763</c:v>
                </c:pt>
                <c:pt idx="1">
                  <c:v>0.65406421162338901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Sheet1!$G$2:$G$3</c:f>
              <c:numCache>
                <c:formatCode>0.0;;</c:formatCode>
                <c:ptCount val="2"/>
                <c:pt idx="0">
                  <c:v>3.5583917110931371</c:v>
                </c:pt>
                <c:pt idx="1">
                  <c:v>3.558406272954727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St Mary's Hospital (486)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6.4416082889068633</c:v>
                </c:pt>
                <c:pt idx="1">
                  <c:v>6.441593727045273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(481)</c:v>
                </c:pt>
                <c:pt idx="1">
                  <c:v>St Mary's Hospital (481)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(481)</c:v>
                </c:pt>
                <c:pt idx="1">
                  <c:v>St Mary's Hospital (481)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(481)</c:v>
                </c:pt>
                <c:pt idx="1">
                  <c:v>St Mary's Hospital (481)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(481)</c:v>
                </c:pt>
                <c:pt idx="1">
                  <c:v>St Mary's Hospital (481)</c:v>
                </c:pt>
              </c:strCache>
            </c:strRef>
          </c:cat>
          <c:val>
            <c:numRef>
              <c:f>Sheet1!$G$2:$G$3</c:f>
              <c:numCache>
                <c:formatCode>0.0;;</c:formatCode>
                <c:ptCount val="2"/>
                <c:pt idx="0">
                  <c:v>8.9879424059114292</c:v>
                </c:pt>
                <c:pt idx="1">
                  <c:v>8.9879443798912373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(481)</c:v>
                </c:pt>
                <c:pt idx="1">
                  <c:v>St Mary's Hospital (481)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(481)</c:v>
                </c:pt>
                <c:pt idx="1">
                  <c:v>St Mary's Hospital (481)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(481)</c:v>
                </c:pt>
                <c:pt idx="1">
                  <c:v>St Mary's Hospital (481)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1.0120575940885708</c:v>
                </c:pt>
                <c:pt idx="1">
                  <c:v>1.0120556201087627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(368)</c:v>
                </c:pt>
                <c:pt idx="1">
                  <c:v>St Mary's Hospital (368)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(368)</c:v>
                </c:pt>
                <c:pt idx="1">
                  <c:v>St Mary's Hospital (368)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(368)</c:v>
                </c:pt>
                <c:pt idx="1">
                  <c:v>St Mary's Hospital (368)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(368)</c:v>
                </c:pt>
                <c:pt idx="1">
                  <c:v>St Mary's Hospital (368)</c:v>
                </c:pt>
              </c:strCache>
            </c:strRef>
          </c:cat>
          <c:val>
            <c:numRef>
              <c:f>Sheet1!$G$2:$G$3</c:f>
              <c:numCache>
                <c:formatCode>0.0;;</c:formatCode>
                <c:ptCount val="2"/>
                <c:pt idx="0">
                  <c:v>8.2474257668487745</c:v>
                </c:pt>
                <c:pt idx="1">
                  <c:v>8.247415820281903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(368)</c:v>
                </c:pt>
                <c:pt idx="1">
                  <c:v>St Mary's Hospital (368)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(368)</c:v>
                </c:pt>
                <c:pt idx="1">
                  <c:v>St Mary's Hospital (368)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(368)</c:v>
                </c:pt>
                <c:pt idx="1">
                  <c:v>St Mary's Hospital (368)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1.7525742331512255</c:v>
                </c:pt>
                <c:pt idx="1">
                  <c:v>1.752584179718097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(311)</c:v>
                </c:pt>
                <c:pt idx="1">
                  <c:v>St Mary's Hospital (311)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(311)</c:v>
                </c:pt>
                <c:pt idx="1">
                  <c:v>St Mary's Hospital (311)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(311)</c:v>
                </c:pt>
                <c:pt idx="1">
                  <c:v>St Mary's Hospital (311)</c:v>
                </c:pt>
              </c:strCache>
            </c:strRef>
          </c:cat>
          <c:val>
            <c:numRef>
              <c:f>Sheet1!$F$2:$F$3</c:f>
              <c:numCache>
                <c:formatCode>0.0;;</c:formatCode>
                <c:ptCount val="2"/>
                <c:pt idx="0">
                  <c:v>7.683496342994891</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(311)</c:v>
                </c:pt>
                <c:pt idx="1">
                  <c:v>St Mary's Hospital (311)</c:v>
                </c:pt>
              </c:strCache>
            </c:strRef>
          </c:cat>
          <c:val>
            <c:numRef>
              <c:f>Sheet1!$G$2:$G$3</c:f>
              <c:numCache>
                <c:formatCode>0.0;;</c:formatCode>
                <c:ptCount val="2"/>
                <c:pt idx="0">
                  <c:v>0</c:v>
                </c:pt>
                <c:pt idx="1">
                  <c:v>7.683497797864514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(311)</c:v>
                </c:pt>
                <c:pt idx="1">
                  <c:v>St Mary's Hospital (311)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(311)</c:v>
                </c:pt>
                <c:pt idx="1">
                  <c:v>St Mary's Hospital (311)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(311)</c:v>
                </c:pt>
                <c:pt idx="1">
                  <c:v>St Mary's Hospital (311)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2.316503657005109</c:v>
                </c:pt>
                <c:pt idx="1">
                  <c:v>2.316502202135486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(177)</c:v>
                </c:pt>
                <c:pt idx="1">
                  <c:v>St Mary's Hospital (177)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(177)</c:v>
                </c:pt>
                <c:pt idx="1">
                  <c:v>St Mary's Hospital (177)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(177)</c:v>
                </c:pt>
                <c:pt idx="1">
                  <c:v>St Mary's Hospital (177)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(177)</c:v>
                </c:pt>
                <c:pt idx="1">
                  <c:v>St Mary's Hospital (177)</c:v>
                </c:pt>
              </c:strCache>
            </c:strRef>
          </c:cat>
          <c:val>
            <c:numRef>
              <c:f>Sheet1!$G$2:$G$3</c:f>
              <c:numCache>
                <c:formatCode>0.0;;</c:formatCode>
                <c:ptCount val="2"/>
                <c:pt idx="0">
                  <c:v>7.4574903306209173</c:v>
                </c:pt>
                <c:pt idx="1">
                  <c:v>7.457474679339767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(177)</c:v>
                </c:pt>
                <c:pt idx="1">
                  <c:v>St Mary's Hospital (177)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(177)</c:v>
                </c:pt>
                <c:pt idx="1">
                  <c:v>St Mary's Hospital (177)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(177)</c:v>
                </c:pt>
                <c:pt idx="1">
                  <c:v>St Mary's Hospital (177)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2.5425096693790827</c:v>
                </c:pt>
                <c:pt idx="1">
                  <c:v>2.542525320660233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St Mary's Hospital (199)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St Mary's Hospital (199)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St Mary's Hospital (199)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St Mary's Hospital (199)</c:v>
                </c:pt>
              </c:strCache>
            </c:strRef>
          </c:cat>
          <c:val>
            <c:numRef>
              <c:f>Sheet1!$G$2:$G$3</c:f>
              <c:numCache>
                <c:formatCode>0.0;;</c:formatCode>
                <c:ptCount val="2"/>
                <c:pt idx="0">
                  <c:v>6.0590975043430273</c:v>
                </c:pt>
                <c:pt idx="1">
                  <c:v>6.0590652074282092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St Mary's Hospital (199)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St Mary's Hospital (199)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St Mary's Hospital (199)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3.9409024956569727</c:v>
                </c:pt>
                <c:pt idx="1">
                  <c:v>3.9409347925717908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St Mary's Hospital (455)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St Mary's Hospital (455)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St Mary's Hospital (455)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St Mary's Hospital (455)</c:v>
                </c:pt>
              </c:strCache>
            </c:strRef>
          </c:cat>
          <c:val>
            <c:numRef>
              <c:f>Sheet1!$G$2:$G$3</c:f>
              <c:numCache>
                <c:formatCode>0.0;;</c:formatCode>
                <c:ptCount val="2"/>
                <c:pt idx="0">
                  <c:v>9.2811466589562865</c:v>
                </c:pt>
                <c:pt idx="1">
                  <c:v>9.2811454479170017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St Mary's Hospital (455)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St Mary's Hospital (455)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St Mary's Hospital (455)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0.71885334104371346</c:v>
                </c:pt>
                <c:pt idx="1">
                  <c:v>0.71885455208299831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St Mary's Hospital (442)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St Mary's Hospital (442)</c:v>
                </c:pt>
              </c:strCache>
            </c:strRef>
          </c:cat>
          <c:val>
            <c:numRef>
              <c:f>Sheet1!$E$2:$E$3</c:f>
              <c:numCache>
                <c:formatCode>0.0;;</c:formatCode>
                <c:ptCount val="2"/>
                <c:pt idx="0">
                  <c:v>8.2465834750493201</c:v>
                </c:pt>
                <c:pt idx="1">
                  <c:v>8.2465841519136571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St Mary's Hospital (442)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St Mary's Hospital (442)</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St Mary's Hospital (442)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St Mary's Hospital (442)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St Mary's Hospital (442)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1.7534165249506799</c:v>
                </c:pt>
                <c:pt idx="1">
                  <c:v>1.7534158480863429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(487)</c:v>
                </c:pt>
                <c:pt idx="1">
                  <c:v>St Mary's Hospital (487)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(487)</c:v>
                </c:pt>
                <c:pt idx="1">
                  <c:v>St Mary's Hospital (487)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(487)</c:v>
                </c:pt>
                <c:pt idx="1">
                  <c:v>St Mary's Hospital (487)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(487)</c:v>
                </c:pt>
                <c:pt idx="1">
                  <c:v>St Mary's Hospital (487)</c:v>
                </c:pt>
              </c:strCache>
            </c:strRef>
          </c:cat>
          <c:val>
            <c:numRef>
              <c:f>Sheet1!$G$2:$G$3</c:f>
              <c:numCache>
                <c:formatCode>0.0;;</c:formatCode>
                <c:ptCount val="2"/>
                <c:pt idx="0">
                  <c:v>8.7929458181094127</c:v>
                </c:pt>
                <c:pt idx="1">
                  <c:v>8.7929639801631918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(487)</c:v>
                </c:pt>
                <c:pt idx="1">
                  <c:v>St Mary's Hospital (487)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(487)</c:v>
                </c:pt>
                <c:pt idx="1">
                  <c:v>St Mary's Hospital (487)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(487)</c:v>
                </c:pt>
                <c:pt idx="1">
                  <c:v>St Mary's Hospital (487)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1.2070541818905873</c:v>
                </c:pt>
                <c:pt idx="1">
                  <c:v>1.2070360198368082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St Mary's Hospital (477)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St Mary's Hospital (477)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St Mary's Hospital (477)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St Mary's Hospital (477)</c:v>
                </c:pt>
              </c:strCache>
            </c:strRef>
          </c:cat>
          <c:val>
            <c:numRef>
              <c:f>Sheet1!$G$2:$G$3</c:f>
              <c:numCache>
                <c:formatCode>0.0;;</c:formatCode>
                <c:ptCount val="2"/>
                <c:pt idx="0">
                  <c:v>8.5477255438937636</c:v>
                </c:pt>
                <c:pt idx="1">
                  <c:v>8.5477270451239367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St Mary's Hospital (477)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St Mary's Hospital (477)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St Mary's Hospital (477)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1.4522744561062364</c:v>
                </c:pt>
                <c:pt idx="1">
                  <c:v>1.4522729548760633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(452)</c:v>
                </c:pt>
                <c:pt idx="1">
                  <c:v>St Mary's Hospital (452)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(452)</c:v>
                </c:pt>
                <c:pt idx="1">
                  <c:v>St Mary's Hospital (452)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(452)</c:v>
                </c:pt>
                <c:pt idx="1">
                  <c:v>St Mary's Hospital (452)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(452)</c:v>
                </c:pt>
                <c:pt idx="1">
                  <c:v>St Mary's Hospital (452)</c:v>
                </c:pt>
              </c:strCache>
            </c:strRef>
          </c:cat>
          <c:val>
            <c:numRef>
              <c:f>Sheet1!$G$2:$G$3</c:f>
              <c:numCache>
                <c:formatCode>0.0;;</c:formatCode>
                <c:ptCount val="2"/>
                <c:pt idx="0">
                  <c:v>8.3898753465723868</c:v>
                </c:pt>
                <c:pt idx="1">
                  <c:v>8.3898786393681597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(452)</c:v>
                </c:pt>
                <c:pt idx="1">
                  <c:v>St Mary's Hospital (452)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(452)</c:v>
                </c:pt>
                <c:pt idx="1">
                  <c:v>St Mary's Hospital (452)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(452)</c:v>
                </c:pt>
                <c:pt idx="1">
                  <c:v>St Mary's Hospital (452)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1.6101246534276132</c:v>
                </c:pt>
                <c:pt idx="1">
                  <c:v>1.6101213606318403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St Mary's Hospital (490)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St Mary's Hospital (490)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St Mary's Hospital (490)</c:v>
                </c:pt>
              </c:strCache>
            </c:strRef>
          </c:cat>
          <c:val>
            <c:numRef>
              <c:f>Sheet1!$F$2:$F$3</c:f>
              <c:numCache>
                <c:formatCode>0.0;;</c:formatCode>
                <c:ptCount val="2"/>
                <c:pt idx="0">
                  <c:v>8.5891380114605251</c:v>
                </c:pt>
                <c:pt idx="1">
                  <c:v>8.5891501805456674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St Mary's Hospital (490)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St Mary's Hospital (490)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St Mary's Hospital (490)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St Mary's Hospital (490)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1.4108619885394749</c:v>
                </c:pt>
                <c:pt idx="1">
                  <c:v>1.4108498194543326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St Mary's Hospital (484)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St Mary's Hospital (484)</c:v>
                </c:pt>
              </c:strCache>
            </c:strRef>
          </c:cat>
          <c:val>
            <c:numRef>
              <c:f>Sheet1!$E$2:$E$3</c:f>
              <c:numCache>
                <c:formatCode>0.0;;</c:formatCode>
                <c:ptCount val="2"/>
                <c:pt idx="0">
                  <c:v>0</c:v>
                </c:pt>
                <c:pt idx="1">
                  <c:v>8.4001601446304317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St Mary's Hospital (484)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St Mary's Hospital (484)</c:v>
                </c:pt>
              </c:strCache>
            </c:strRef>
          </c:cat>
          <c:val>
            <c:numRef>
              <c:f>Sheet1!$G$2:$G$3</c:f>
              <c:numCache>
                <c:formatCode>0.0;;</c:formatCode>
                <c:ptCount val="2"/>
                <c:pt idx="0">
                  <c:v>8.40016562000406</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St Mary's Hospital (484)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St Mary's Hospital (484)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St Mary's Hospital (484)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1.59983437999594</c:v>
                </c:pt>
                <c:pt idx="1">
                  <c:v>1.5998398553695683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St Mary's Hospital (477)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St Mary's Hospital (477)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St Mary's Hospital (477)</c:v>
                </c:pt>
              </c:strCache>
            </c:strRef>
          </c:cat>
          <c:val>
            <c:numRef>
              <c:f>Sheet1!$F$2:$F$3</c:f>
              <c:numCache>
                <c:formatCode>0.0;;</c:formatCode>
                <c:ptCount val="2"/>
                <c:pt idx="0">
                  <c:v>7.0443521535244944</c:v>
                </c:pt>
                <c:pt idx="1">
                  <c:v>7.044361778785734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St Mary's Hospital (477)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St Mary's Hospital (477)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St Mary's Hospital (477)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St Mary's Hospital (477)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2.9556478464755056</c:v>
                </c:pt>
                <c:pt idx="1">
                  <c:v>2.955638221214266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(431)</c:v>
                </c:pt>
                <c:pt idx="1">
                  <c:v>St Mary's Hospital (431)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(431)</c:v>
                </c:pt>
                <c:pt idx="1">
                  <c:v>St Mary's Hospital (431)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(431)</c:v>
                </c:pt>
                <c:pt idx="1">
                  <c:v>St Mary's Hospital (431)</c:v>
                </c:pt>
              </c:strCache>
            </c:strRef>
          </c:cat>
          <c:val>
            <c:numRef>
              <c:f>Sheet1!$F$2:$F$3</c:f>
              <c:numCache>
                <c:formatCode>0.0;;</c:formatCode>
                <c:ptCount val="2"/>
                <c:pt idx="0">
                  <c:v>7.2735885769516733</c:v>
                </c:pt>
                <c:pt idx="1">
                  <c:v>7.27362452818174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(431)</c:v>
                </c:pt>
                <c:pt idx="1">
                  <c:v>St Mary's Hospital (431)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(431)</c:v>
                </c:pt>
                <c:pt idx="1">
                  <c:v>St Mary's Hospital (431)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(431)</c:v>
                </c:pt>
                <c:pt idx="1">
                  <c:v>St Mary's Hospital (431)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(431)</c:v>
                </c:pt>
                <c:pt idx="1">
                  <c:v>St Mary's Hospital (431)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2.7264114230483267</c:v>
                </c:pt>
                <c:pt idx="1">
                  <c:v>2.72637547181826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St Mary's Hospital (462)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St Mary's Hospital (462)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St Mary's Hospital (462)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St Mary's Hospital (462)</c:v>
                </c:pt>
              </c:strCache>
            </c:strRef>
          </c:cat>
          <c:val>
            <c:numRef>
              <c:f>Sheet1!$G$2:$G$3</c:f>
              <c:numCache>
                <c:formatCode>0.0;;</c:formatCode>
                <c:ptCount val="2"/>
                <c:pt idx="0">
                  <c:v>6.9745516539418313</c:v>
                </c:pt>
                <c:pt idx="1">
                  <c:v>6.9745543759054964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St Mary's Hospital (462)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St Mary's Hospital (462)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St Mary's Hospital (462)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3.0254483460581687</c:v>
                </c:pt>
                <c:pt idx="1">
                  <c:v>3.0254456240945036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St Mary's Hospital (456)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St Mary's Hospital (456)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St Mary's Hospital (456)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St Mary's Hospital (456)</c:v>
                </c:pt>
              </c:strCache>
            </c:strRef>
          </c:cat>
          <c:val>
            <c:numRef>
              <c:f>Sheet1!$G$2:$G$3</c:f>
              <c:numCache>
                <c:formatCode>0.0;;</c:formatCode>
                <c:ptCount val="2"/>
                <c:pt idx="0">
                  <c:v>8.6833459285515762</c:v>
                </c:pt>
                <c:pt idx="1">
                  <c:v>8.6833454852582381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St Mary's Hospital (456)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St Mary's Hospital (456)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St Mary's Hospital (456)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1.3166540714484238</c:v>
                </c:pt>
                <c:pt idx="1">
                  <c:v>1.3166545147417619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St Mary's Hospital (405)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St Mary's Hospital (405)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St Mary's Hospital (405)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St Mary's Hospital (405)</c:v>
                </c:pt>
              </c:strCache>
            </c:strRef>
          </c:cat>
          <c:val>
            <c:numRef>
              <c:f>Sheet1!$G$2:$G$3</c:f>
              <c:numCache>
                <c:formatCode>0.0;;</c:formatCode>
                <c:ptCount val="2"/>
                <c:pt idx="0">
                  <c:v>7.3917066779957654</c:v>
                </c:pt>
                <c:pt idx="1">
                  <c:v>7.3917068610443186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St Mary's Hospital (405)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St Mary's Hospital (405)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St Mary's Hospital (405)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2.6082933220042346</c:v>
                </c:pt>
                <c:pt idx="1">
                  <c:v>2.6082931389556814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(475)</c:v>
                </c:pt>
                <c:pt idx="1">
                  <c:v>St Mary's Hospital (475)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(475)</c:v>
                </c:pt>
                <c:pt idx="1">
                  <c:v>St Mary's Hospital (475)</c:v>
                </c:pt>
              </c:strCache>
            </c:strRef>
          </c:cat>
          <c:val>
            <c:numRef>
              <c:f>Sheet1!$E$2:$E$3</c:f>
              <c:numCache>
                <c:formatCode>0.0;;</c:formatCode>
                <c:ptCount val="2"/>
                <c:pt idx="0">
                  <c:v>0</c:v>
                </c:pt>
                <c:pt idx="1">
                  <c:v>9.1719945795915532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(475)</c:v>
                </c:pt>
                <c:pt idx="1">
                  <c:v>St Mary's Hospital (475)</c:v>
                </c:pt>
              </c:strCache>
            </c:strRef>
          </c:cat>
          <c:val>
            <c:numRef>
              <c:f>Sheet1!$F$2:$F$3</c:f>
              <c:numCache>
                <c:formatCode>0.0;;</c:formatCode>
                <c:ptCount val="2"/>
                <c:pt idx="0">
                  <c:v>9.1719831457700973</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(475)</c:v>
                </c:pt>
                <c:pt idx="1">
                  <c:v>St Mary's Hospital (475)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(475)</c:v>
                </c:pt>
                <c:pt idx="1">
                  <c:v>St Mary's Hospital (475)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(475)</c:v>
                </c:pt>
                <c:pt idx="1">
                  <c:v>St Mary's Hospital (475)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(475)</c:v>
                </c:pt>
                <c:pt idx="1">
                  <c:v>St Mary's Hospital (475)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0.82801685422990268</c:v>
                </c:pt>
                <c:pt idx="1">
                  <c:v>0.82800542040844682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St Mary's Hospital (394)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St Mary's Hospital (394)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St Mary's Hospital (394)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St Mary's Hospital (394)</c:v>
                </c:pt>
              </c:strCache>
            </c:strRef>
          </c:cat>
          <c:val>
            <c:numRef>
              <c:f>Sheet1!$G$2:$G$3</c:f>
              <c:numCache>
                <c:formatCode>0.0;;</c:formatCode>
                <c:ptCount val="2"/>
                <c:pt idx="0">
                  <c:v>8.6623193238360887</c:v>
                </c:pt>
                <c:pt idx="1">
                  <c:v>8.6623310030186698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St Mary's Hospital (394)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St Mary's Hospital (394)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St Mary's Hospital (394)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1.3376806761639113</c:v>
                </c:pt>
                <c:pt idx="1">
                  <c:v>1.3376689969813302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St Mary's Hospital (457)</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St Mary's Hospital (457)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St Mary's Hospital (457)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St Mary's Hospital (457)</c:v>
                </c:pt>
              </c:strCache>
            </c:strRef>
          </c:cat>
          <c:val>
            <c:numRef>
              <c:f>Sheet1!$G$2:$G$3</c:f>
              <c:numCache>
                <c:formatCode>0.0;;</c:formatCode>
                <c:ptCount val="2"/>
                <c:pt idx="0">
                  <c:v>8.1945645646384229</c:v>
                </c:pt>
                <c:pt idx="1">
                  <c:v>8.1945556770190215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St Mary's Hospital (457)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St Mary's Hospital (457)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St Mary's Hospital (457)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1.8054354353615771</c:v>
                </c:pt>
                <c:pt idx="1">
                  <c:v>1.8054443229809785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St Mary's Hospital (78)</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St Mary's Hospital (78)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St Mary's Hospital (78)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St Mary's Hospital (78)</c:v>
                </c:pt>
              </c:strCache>
            </c:strRef>
          </c:cat>
          <c:val>
            <c:numRef>
              <c:f>Sheet1!$G$2:$G$3</c:f>
              <c:numCache>
                <c:formatCode>0.0;;</c:formatCode>
                <c:ptCount val="2"/>
                <c:pt idx="0">
                  <c:v>8.4448282781728548</c:v>
                </c:pt>
                <c:pt idx="1">
                  <c:v>8.4448631642714176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St Mary's Hospital (78)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St Mary's Hospital (78)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St Mary's Hospital (78)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1.5551717218271452</c:v>
                </c:pt>
                <c:pt idx="1">
                  <c:v>1.5551368357285824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c:v>
                </c:pt>
                <c:pt idx="1">
                  <c:v>St Mary's Hospital (73)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c:v>
                </c:pt>
                <c:pt idx="1">
                  <c:v>St Mary's Hospital (73)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c:v>
                </c:pt>
                <c:pt idx="1">
                  <c:v>St Mary's Hospital (73)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c:v>
                </c:pt>
                <c:pt idx="1">
                  <c:v>St Mary's Hospital (73)</c:v>
                </c:pt>
              </c:strCache>
            </c:strRef>
          </c:cat>
          <c:val>
            <c:numRef>
              <c:f>Sheet1!$G$2:$G$3</c:f>
              <c:numCache>
                <c:formatCode>0.0;;</c:formatCode>
                <c:ptCount val="2"/>
                <c:pt idx="0">
                  <c:v>8.6015134901332342</c:v>
                </c:pt>
                <c:pt idx="1">
                  <c:v>8.6015238292476912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c:v>
                </c:pt>
                <c:pt idx="1">
                  <c:v>St Mary's Hospital (73)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c:v>
                </c:pt>
                <c:pt idx="1">
                  <c:v>St Mary's Hospital (73)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c:v>
                </c:pt>
                <c:pt idx="1">
                  <c:v>St Mary's Hospital (73)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1.3984865098667658</c:v>
                </c:pt>
                <c:pt idx="1">
                  <c:v>1.3984761707523088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c:v>
                </c:pt>
                <c:pt idx="1">
                  <c:v>St Mary's Hospital (50)</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c:v>
                </c:pt>
                <c:pt idx="1">
                  <c:v>St Mary's Hospital (50)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c:v>
                </c:pt>
                <c:pt idx="1">
                  <c:v>St Mary's Hospital (50)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c:v>
                </c:pt>
                <c:pt idx="1">
                  <c:v>St Mary's Hospital (50)</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c:v>
                </c:pt>
                <c:pt idx="1">
                  <c:v>St Mary's Hospital (50)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c:v>
                </c:pt>
                <c:pt idx="1">
                  <c:v>St Mary's Hospital (50)</c:v>
                </c:pt>
              </c:strCache>
            </c:strRef>
          </c:cat>
          <c:val>
            <c:numRef>
              <c:f>Sheet1!$I$2:$I$3</c:f>
              <c:numCache>
                <c:formatCode>0.0;;</c:formatCode>
                <c:ptCount val="2"/>
                <c:pt idx="0">
                  <c:v>9.1803938353520671</c:v>
                </c:pt>
                <c:pt idx="1">
                  <c:v>9.1804274371672339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c:v>
                </c:pt>
                <c:pt idx="1">
                  <c:v>St Mary's Hospital (50)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0.8196061646479329</c:v>
                </c:pt>
                <c:pt idx="1">
                  <c:v>0.81957256283276614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St Mary's Hospital (199)</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St Mary's Hospital (199)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St Mary's Hospital (199)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St Mary's Hospital (199)</c:v>
                </c:pt>
              </c:strCache>
            </c:strRef>
          </c:cat>
          <c:val>
            <c:numRef>
              <c:f>Sheet1!$G$2:$G$3</c:f>
              <c:numCache>
                <c:formatCode>0.0;;</c:formatCode>
                <c:ptCount val="2"/>
                <c:pt idx="0">
                  <c:v>8.7172355720732799</c:v>
                </c:pt>
                <c:pt idx="1">
                  <c:v>8.7172308460619412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St Mary's Hospital (199)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St Mary's Hospital (199)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St Mary's Hospital (199)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1.2827644279267201</c:v>
                </c:pt>
                <c:pt idx="1">
                  <c:v>1.2827691539380588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(126)</c:v>
                </c:pt>
                <c:pt idx="1">
                  <c:v>St Mary's Hospital (126)</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(126)</c:v>
                </c:pt>
                <c:pt idx="1">
                  <c:v>St Mary's Hospital (126)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(126)</c:v>
                </c:pt>
                <c:pt idx="1">
                  <c:v>St Mary's Hospital (126)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(126)</c:v>
                </c:pt>
                <c:pt idx="1">
                  <c:v>St Mary's Hospital (126)</c:v>
                </c:pt>
              </c:strCache>
            </c:strRef>
          </c:cat>
          <c:val>
            <c:numRef>
              <c:f>Sheet1!$G$2:$G$3</c:f>
              <c:numCache>
                <c:formatCode>0.0;;</c:formatCode>
                <c:ptCount val="2"/>
                <c:pt idx="0">
                  <c:v>7.9158090887408106</c:v>
                </c:pt>
                <c:pt idx="1">
                  <c:v>7.9158483802416901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(126)</c:v>
                </c:pt>
                <c:pt idx="1">
                  <c:v>St Mary's Hospital (126)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(126)</c:v>
                </c:pt>
                <c:pt idx="1">
                  <c:v>St Mary's Hospital (126)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(126)</c:v>
                </c:pt>
                <c:pt idx="1">
                  <c:v>St Mary's Hospital (126)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2.0841909112591894</c:v>
                </c:pt>
                <c:pt idx="1">
                  <c:v>2.0841516197583099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St Mary's Hospital (87)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St Mary's Hospital (87)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St Mary's Hospital (87)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St Mary's Hospital (87)</c:v>
                </c:pt>
              </c:strCache>
            </c:strRef>
          </c:cat>
          <c:val>
            <c:numRef>
              <c:f>Sheet1!$G$2:$G$3</c:f>
              <c:numCache>
                <c:formatCode>0.0;;</c:formatCode>
                <c:ptCount val="2"/>
                <c:pt idx="0">
                  <c:v>6.3573484710142978</c:v>
                </c:pt>
                <c:pt idx="1">
                  <c:v>6.357317988221018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St Mary's Hospital (87)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St Mary's Hospital (87)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St Mary's Hospital (87)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3.6426515289857022</c:v>
                </c:pt>
                <c:pt idx="1">
                  <c:v>3.642682011778982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c:v>
                </c:pt>
                <c:pt idx="1">
                  <c:v>St Mary's Hospital (43)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c:v>
                </c:pt>
                <c:pt idx="1">
                  <c:v>St Mary's Hospital (43)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c:v>
                </c:pt>
                <c:pt idx="1">
                  <c:v>St Mary's Hospital (43)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c:v>
                </c:pt>
                <c:pt idx="1">
                  <c:v>St Mary's Hospital (43)</c:v>
                </c:pt>
              </c:strCache>
            </c:strRef>
          </c:cat>
          <c:val>
            <c:numRef>
              <c:f>Sheet1!$G$2:$G$3</c:f>
              <c:numCache>
                <c:formatCode>0.0;;</c:formatCode>
                <c:ptCount val="2"/>
                <c:pt idx="0">
                  <c:v>6.9232980970291633</c:v>
                </c:pt>
                <c:pt idx="1">
                  <c:v>6.9232980970291633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c:v>
                </c:pt>
                <c:pt idx="1">
                  <c:v>St Mary's Hospital (43)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c:v>
                </c:pt>
                <c:pt idx="1">
                  <c:v>St Mary's Hospital (43)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c:v>
                </c:pt>
                <c:pt idx="1">
                  <c:v>St Mary's Hospital (43)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3.0767019029708367</c:v>
                </c:pt>
                <c:pt idx="1">
                  <c:v>3.0767019029708367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c:v>
                </c:pt>
                <c:pt idx="1">
                  <c:v>St Mary's Hospital (43)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c:v>
                </c:pt>
                <c:pt idx="1">
                  <c:v>St Mary's Hospital (43)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c:v>
                </c:pt>
                <c:pt idx="1">
                  <c:v>St Mary's Hospital (43)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c:v>
                </c:pt>
                <c:pt idx="1">
                  <c:v>St Mary's Hospital (43)</c:v>
                </c:pt>
              </c:strCache>
            </c:strRef>
          </c:cat>
          <c:val>
            <c:numRef>
              <c:f>Sheet1!$G$2:$G$3</c:f>
              <c:numCache>
                <c:formatCode>0.0;;</c:formatCode>
                <c:ptCount val="2"/>
                <c:pt idx="0">
                  <c:v>7.9102504667311191</c:v>
                </c:pt>
                <c:pt idx="1">
                  <c:v>7.9102504667311182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c:v>
                </c:pt>
                <c:pt idx="1">
                  <c:v>St Mary's Hospital (43)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c:v>
                </c:pt>
                <c:pt idx="1">
                  <c:v>St Mary's Hospital (43)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c:v>
                </c:pt>
                <c:pt idx="1">
                  <c:v>St Mary's Hospital (43)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2.0897495332688809</c:v>
                </c:pt>
                <c:pt idx="1">
                  <c:v>2.0897495332688818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St Mary's Hospital (468)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St Mary's Hospital (468)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St Mary's Hospital (468)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St Mary's Hospital (468)</c:v>
                </c:pt>
              </c:strCache>
            </c:strRef>
          </c:cat>
          <c:val>
            <c:numRef>
              <c:f>Sheet1!$G$2:$G$3</c:f>
              <c:numCache>
                <c:formatCode>0.0;;</c:formatCode>
                <c:ptCount val="2"/>
                <c:pt idx="0">
                  <c:v>6.3086929028727106</c:v>
                </c:pt>
                <c:pt idx="1">
                  <c:v>6.3086926187651819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St Mary's Hospital (468)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St Mary's Hospital (468)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St Mary's Hospital (468)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3.6913070971272894</c:v>
                </c:pt>
                <c:pt idx="1">
                  <c:v>3.6913073812348181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(356)</c:v>
                </c:pt>
                <c:pt idx="1">
                  <c:v>St Mary's Hospital (356)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(356)</c:v>
                </c:pt>
                <c:pt idx="1">
                  <c:v>St Mary's Hospital (356)</c:v>
                </c:pt>
              </c:strCache>
            </c:strRef>
          </c:cat>
          <c:val>
            <c:numRef>
              <c:f>Sheet1!$E$2:$E$3</c:f>
              <c:numCache>
                <c:formatCode>0.0;;</c:formatCode>
                <c:ptCount val="2"/>
                <c:pt idx="0">
                  <c:v>5.1665406371999456</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(356)</c:v>
                </c:pt>
                <c:pt idx="1">
                  <c:v>St Mary's Hospital (356)</c:v>
                </c:pt>
              </c:strCache>
            </c:strRef>
          </c:cat>
          <c:val>
            <c:numRef>
              <c:f>Sheet1!$F$2:$F$3</c:f>
              <c:numCache>
                <c:formatCode>0.0;;</c:formatCode>
                <c:ptCount val="2"/>
                <c:pt idx="0">
                  <c:v>0</c:v>
                </c:pt>
                <c:pt idx="1">
                  <c:v>5.1665725683532662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(356)</c:v>
                </c:pt>
                <c:pt idx="1">
                  <c:v>St Mary's Hospital (356)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(356)</c:v>
                </c:pt>
                <c:pt idx="1">
                  <c:v>St Mary's Hospital (356)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(356)</c:v>
                </c:pt>
                <c:pt idx="1">
                  <c:v>St Mary's Hospital (356)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(356)</c:v>
                </c:pt>
                <c:pt idx="1">
                  <c:v>St Mary's Hospital (356)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4.8334593628000544</c:v>
                </c:pt>
                <c:pt idx="1">
                  <c:v>4.8334274316467338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St Mary's Hospital (219)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St Mary's Hospital (219)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St Mary's Hospital (219)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St Mary's Hospital (219)</c:v>
                </c:pt>
              </c:strCache>
            </c:strRef>
          </c:cat>
          <c:val>
            <c:numRef>
              <c:f>Sheet1!$G$2:$G$3</c:f>
              <c:numCache>
                <c:formatCode>0.0;;</c:formatCode>
                <c:ptCount val="2"/>
                <c:pt idx="0">
                  <c:v>7.8033937513345872</c:v>
                </c:pt>
                <c:pt idx="1">
                  <c:v>7.8033804544622898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St Mary's Hospital (219)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St Mary's Hospital (219)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St Mary's Hospital (219)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2.1966062486654128</c:v>
                </c:pt>
                <c:pt idx="1">
                  <c:v>2.1966195455377102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(488)</c:v>
                </c:pt>
                <c:pt idx="1">
                  <c:v>St Mary's Hospital (488)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(488)</c:v>
                </c:pt>
                <c:pt idx="1">
                  <c:v>St Mary's Hospital (488)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(488)</c:v>
                </c:pt>
                <c:pt idx="1">
                  <c:v>St Mary's Hospital (488)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(488)</c:v>
                </c:pt>
                <c:pt idx="1">
                  <c:v>St Mary's Hospital (488)</c:v>
                </c:pt>
              </c:strCache>
            </c:strRef>
          </c:cat>
          <c:val>
            <c:numRef>
              <c:f>Sheet1!$G$2:$G$3</c:f>
              <c:numCache>
                <c:formatCode>0.0;;</c:formatCode>
                <c:ptCount val="2"/>
                <c:pt idx="0">
                  <c:v>6.6113137787568386</c:v>
                </c:pt>
                <c:pt idx="1">
                  <c:v>6.6113398754167374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(488)</c:v>
                </c:pt>
                <c:pt idx="1">
                  <c:v>St Mary's Hospital (488)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(488)</c:v>
                </c:pt>
                <c:pt idx="1">
                  <c:v>St Mary's Hospital (488)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(488)</c:v>
                </c:pt>
                <c:pt idx="1">
                  <c:v>St Mary's Hospital (488)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3.3886862212431614</c:v>
                </c:pt>
                <c:pt idx="1">
                  <c:v>3.3886601245832626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(444)</c:v>
                </c:pt>
                <c:pt idx="1">
                  <c:v>St Mary's Hospital (444)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(444)</c:v>
                </c:pt>
                <c:pt idx="1">
                  <c:v>St Mary's Hospital (444)</c:v>
                </c:pt>
              </c:strCache>
            </c:strRef>
          </c:cat>
          <c:val>
            <c:numRef>
              <c:f>Sheet1!$E$2:$E$3</c:f>
              <c:numCache>
                <c:formatCode>0.0;;</c:formatCode>
                <c:ptCount val="2"/>
                <c:pt idx="0">
                  <c:v>7.0958563893326039</c:v>
                </c:pt>
                <c:pt idx="1">
                  <c:v>7.0959081036808174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(444)</c:v>
                </c:pt>
                <c:pt idx="1">
                  <c:v>St Mary's Hospital (444)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(444)</c:v>
                </c:pt>
                <c:pt idx="1">
                  <c:v>St Mary's Hospital (444)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(444)</c:v>
                </c:pt>
                <c:pt idx="1">
                  <c:v>St Mary's Hospital (444)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(444)</c:v>
                </c:pt>
                <c:pt idx="1">
                  <c:v>St Mary's Hospital (444)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(444)</c:v>
                </c:pt>
                <c:pt idx="1">
                  <c:v>St Mary's Hospital (444)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2.9041436106673961</c:v>
                </c:pt>
                <c:pt idx="1">
                  <c:v>2.9040918963191826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(305)</c:v>
                </c:pt>
                <c:pt idx="1">
                  <c:v>St Mary's Hospital (305)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(305)</c:v>
                </c:pt>
                <c:pt idx="1">
                  <c:v>St Mary's Hospital (305)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(305)</c:v>
                </c:pt>
                <c:pt idx="1">
                  <c:v>St Mary's Hospital (305)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(305)</c:v>
                </c:pt>
                <c:pt idx="1">
                  <c:v>St Mary's Hospital (305)</c:v>
                </c:pt>
              </c:strCache>
            </c:strRef>
          </c:cat>
          <c:val>
            <c:numRef>
              <c:f>Sheet1!$G$2:$G$3</c:f>
              <c:numCache>
                <c:formatCode>0.0;;</c:formatCode>
                <c:ptCount val="2"/>
                <c:pt idx="0">
                  <c:v>8.9495258313560502</c:v>
                </c:pt>
                <c:pt idx="1">
                  <c:v>8.9495241762969631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(305)</c:v>
                </c:pt>
                <c:pt idx="1">
                  <c:v>St Mary's Hospital (305)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(305)</c:v>
                </c:pt>
                <c:pt idx="1">
                  <c:v>St Mary's Hospital (305)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(305)</c:v>
                </c:pt>
                <c:pt idx="1">
                  <c:v>St Mary's Hospital (305)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1.0504741686439498</c:v>
                </c:pt>
                <c:pt idx="1">
                  <c:v>1.0504758237030369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(311)</c:v>
                </c:pt>
                <c:pt idx="1">
                  <c:v>St Mary's Hospital (311)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(311)</c:v>
                </c:pt>
                <c:pt idx="1">
                  <c:v>St Mary's Hospital (311)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(311)</c:v>
                </c:pt>
                <c:pt idx="1">
                  <c:v>St Mary's Hospital (311)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(311)</c:v>
                </c:pt>
                <c:pt idx="1">
                  <c:v>St Mary's Hospital (311)</c:v>
                </c:pt>
              </c:strCache>
            </c:strRef>
          </c:cat>
          <c:val>
            <c:numRef>
              <c:f>Sheet1!$G$2:$G$3</c:f>
              <c:numCache>
                <c:formatCode>0.0;;</c:formatCode>
                <c:ptCount val="2"/>
                <c:pt idx="0">
                  <c:v>5.7154900722291213</c:v>
                </c:pt>
                <c:pt idx="1">
                  <c:v>5.7155305094376647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(311)</c:v>
                </c:pt>
                <c:pt idx="1">
                  <c:v>St Mary's Hospital (311)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(311)</c:v>
                </c:pt>
                <c:pt idx="1">
                  <c:v>St Mary's Hospital (311)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(311)</c:v>
                </c:pt>
                <c:pt idx="1">
                  <c:v>St Mary's Hospital (311)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4.2845099277708787</c:v>
                </c:pt>
                <c:pt idx="1">
                  <c:v>4.2844694905623353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St Mary's Hospital (405)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St Mary's Hospital (405)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St Mary's Hospital (405)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St Mary's Hospital (405)</c:v>
                </c:pt>
              </c:strCache>
            </c:strRef>
          </c:cat>
          <c:val>
            <c:numRef>
              <c:f>Sheet1!$G$2:$G$3</c:f>
              <c:numCache>
                <c:formatCode>0.0;;</c:formatCode>
                <c:ptCount val="2"/>
                <c:pt idx="0">
                  <c:v>4.4047574902677846</c:v>
                </c:pt>
                <c:pt idx="1">
                  <c:v>4.404776657738469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St Mary's Hospital (405)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St Mary's Hospital (405)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St Mary's Hospital (405)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5.5952425097322154</c:v>
                </c:pt>
                <c:pt idx="1">
                  <c:v>5.595223342261531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St Mary's Hospital (442)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St Mary's Hospital (442)</c:v>
                </c:pt>
              </c:strCache>
            </c:strRef>
          </c:cat>
          <c:val>
            <c:numRef>
              <c:f>Sheet1!$E$2:$E$3</c:f>
              <c:numCache>
                <c:formatCode>0.0;;</c:formatCode>
                <c:ptCount val="2"/>
                <c:pt idx="0">
                  <c:v>6.0469222423684412</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St Mary's Hospital (442)</c:v>
                </c:pt>
              </c:strCache>
            </c:strRef>
          </c:cat>
          <c:val>
            <c:numRef>
              <c:f>Sheet1!$F$2:$F$3</c:f>
              <c:numCache>
                <c:formatCode>0.0;;</c:formatCode>
                <c:ptCount val="2"/>
                <c:pt idx="0">
                  <c:v>0</c:v>
                </c:pt>
                <c:pt idx="1">
                  <c:v>6.0469518085416043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St Mary's Hospital (442)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St Mary's Hospital (442)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St Mary's Hospital (442)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St Mary's Hospital (442)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3.9530777576315588</c:v>
                </c:pt>
                <c:pt idx="1">
                  <c:v>3.9530481914583957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St Mary's Hospital (433)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St Mary's Hospital (433)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St Mary's Hospital (433)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St Mary's Hospital (433)</c:v>
                </c:pt>
              </c:strCache>
            </c:strRef>
          </c:cat>
          <c:val>
            <c:numRef>
              <c:f>Sheet1!$G$2:$G$3</c:f>
              <c:numCache>
                <c:formatCode>0.0;;</c:formatCode>
                <c:ptCount val="2"/>
                <c:pt idx="0">
                  <c:v>7.1741465337133086</c:v>
                </c:pt>
                <c:pt idx="1">
                  <c:v>7.1741839750807896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St Mary's Hospital (433)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St Mary's Hospital (433)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St Mary's Hospital (433)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2.8258534662866914</c:v>
                </c:pt>
                <c:pt idx="1">
                  <c:v>2.8258160249192104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St Mary's Hospital (275)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St Mary's Hospital (275)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St Mary's Hospital (275)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St Mary's Hospital (275)</c:v>
                </c:pt>
              </c:strCache>
            </c:strRef>
          </c:cat>
          <c:val>
            <c:numRef>
              <c:f>Sheet1!$G$2:$G$3</c:f>
              <c:numCache>
                <c:formatCode>0.0;;</c:formatCode>
                <c:ptCount val="2"/>
                <c:pt idx="0">
                  <c:v>7.4184380310627747</c:v>
                </c:pt>
                <c:pt idx="1">
                  <c:v>7.4184893929594864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St Mary's Hospital (275)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St Mary's Hospital (275)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St Mary's Hospital (275)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2.5815619689372253</c:v>
                </c:pt>
                <c:pt idx="1">
                  <c:v>2.5815106070405136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(320)</c:v>
                </c:pt>
                <c:pt idx="1">
                  <c:v>St Mary's Hospital (320)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(320)</c:v>
                </c:pt>
                <c:pt idx="1">
                  <c:v>St Mary's Hospital (320)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(320)</c:v>
                </c:pt>
                <c:pt idx="1">
                  <c:v>St Mary's Hospital (320)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(320)</c:v>
                </c:pt>
                <c:pt idx="1">
                  <c:v>St Mary's Hospital (320)</c:v>
                </c:pt>
              </c:strCache>
            </c:strRef>
          </c:cat>
          <c:val>
            <c:numRef>
              <c:f>Sheet1!$G$2:$G$3</c:f>
              <c:numCache>
                <c:formatCode>0.0;;</c:formatCode>
                <c:ptCount val="2"/>
                <c:pt idx="0">
                  <c:v>5.869307356585745</c:v>
                </c:pt>
                <c:pt idx="1">
                  <c:v>5.869361917317419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(320)</c:v>
                </c:pt>
                <c:pt idx="1">
                  <c:v>St Mary's Hospital (320)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(320)</c:v>
                </c:pt>
                <c:pt idx="1">
                  <c:v>St Mary's Hospital (320)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(320)</c:v>
                </c:pt>
                <c:pt idx="1">
                  <c:v>St Mary's Hospital (320)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4.130692643414255</c:v>
                </c:pt>
                <c:pt idx="1">
                  <c:v>4.130638082682581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(487)</c:v>
                </c:pt>
                <c:pt idx="1">
                  <c:v>St Mary's Hospital (487)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(487)</c:v>
                </c:pt>
                <c:pt idx="1">
                  <c:v>St Mary's Hospital (487)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(487)</c:v>
                </c:pt>
                <c:pt idx="1">
                  <c:v>St Mary's Hospital (487)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(487)</c:v>
                </c:pt>
                <c:pt idx="1">
                  <c:v>St Mary's Hospital (487)</c:v>
                </c:pt>
              </c:strCache>
            </c:strRef>
          </c:cat>
          <c:val>
            <c:numRef>
              <c:f>Sheet1!$G$2:$G$3</c:f>
              <c:numCache>
                <c:formatCode>0.0;;</c:formatCode>
                <c:ptCount val="2"/>
                <c:pt idx="0">
                  <c:v>8.8892454816732904</c:v>
                </c:pt>
                <c:pt idx="1">
                  <c:v>8.8892633877427834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(487)</c:v>
                </c:pt>
                <c:pt idx="1">
                  <c:v>St Mary's Hospital (487)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(487)</c:v>
                </c:pt>
                <c:pt idx="1">
                  <c:v>St Mary's Hospital (487)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(487)</c:v>
                </c:pt>
                <c:pt idx="1">
                  <c:v>St Mary's Hospital (487)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1.1107545183267096</c:v>
                </c:pt>
                <c:pt idx="1">
                  <c:v>1.1107366122572166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St Mary's Hospital (468)</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St Mary's Hospital (468)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St Mary's Hospital (468)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St Mary's Hospital (468)</c:v>
                </c:pt>
              </c:strCache>
            </c:strRef>
          </c:cat>
          <c:val>
            <c:numRef>
              <c:f>Sheet1!$G$2:$G$3</c:f>
              <c:numCache>
                <c:formatCode>0.0;;</c:formatCode>
                <c:ptCount val="2"/>
                <c:pt idx="0">
                  <c:v>9.0629352880900296</c:v>
                </c:pt>
                <c:pt idx="1">
                  <c:v>9.0629475580614578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St Mary's Hospital (468)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St Mary's Hospital (468)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St Mary's Hospital (468)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0.93706471190997043</c:v>
                </c:pt>
                <c:pt idx="1">
                  <c:v>0.9370524419385422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(488)</c:v>
                </c:pt>
                <c:pt idx="1">
                  <c:v>St Mary's Hospital (488)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(488)</c:v>
                </c:pt>
                <c:pt idx="1">
                  <c:v>St Mary's Hospital (488)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(488)</c:v>
                </c:pt>
                <c:pt idx="1">
                  <c:v>St Mary's Hospital (488)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(488)</c:v>
                </c:pt>
                <c:pt idx="1">
                  <c:v>St Mary's Hospital (488)</c:v>
                </c:pt>
              </c:strCache>
            </c:strRef>
          </c:cat>
          <c:val>
            <c:numRef>
              <c:f>Sheet1!$G$2:$G$3</c:f>
              <c:numCache>
                <c:formatCode>0.0;;</c:formatCode>
                <c:ptCount val="2"/>
                <c:pt idx="0">
                  <c:v>7.8502956256773171</c:v>
                </c:pt>
                <c:pt idx="1">
                  <c:v>7.8503031404560533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(488)</c:v>
                </c:pt>
                <c:pt idx="1">
                  <c:v>St Mary's Hospital (488)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(488)</c:v>
                </c:pt>
                <c:pt idx="1">
                  <c:v>St Mary's Hospital (488)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(488)</c:v>
                </c:pt>
                <c:pt idx="1">
                  <c:v>St Mary's Hospital (488)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2.1497043743226829</c:v>
                </c:pt>
                <c:pt idx="1">
                  <c:v>2.1496968595439467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5.8116728765523664</c:v>
                </c:pt>
                <c:pt idx="1">
                  <c:v>5.3928212904387642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7.1984289085485758</c:v>
                </c:pt>
                <c:pt idx="1">
                  <c:v>7.0740673063715649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7.5154481428098778</c:v>
                </c:pt>
                <c:pt idx="1">
                  <c:v>6.8441084044236851</c:v>
                </c:pt>
                <c:pt idx="2">
                  <c:v>6.371690091783945</c:v>
                </c:pt>
                <c:pt idx="3">
                  <c:v>6.2921279018162126</c:v>
                </c:pt>
                <c:pt idx="4">
                  <c:v>6.6502990854112642</c:v>
                </c:pt>
                <c:pt idx="5">
                  <c:v>6.4085920651149424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6.7889160399821256</c:v>
                </c:pt>
                <c:pt idx="1">
                  <c:v>6.6249507226569646</c:v>
                </c:pt>
                <c:pt idx="2">
                  <c:v>6.3047922290264919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8.4018240804593649</c:v>
                </c:pt>
                <c:pt idx="1">
                  <c:v>8.4274313068922826</c:v>
                </c:pt>
                <c:pt idx="2">
                  <c:v>7.9632008106868399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8.4074401378886758</c:v>
                </c:pt>
                <c:pt idx="1">
                  <c:v>8.0766946169842821</c:v>
                </c:pt>
                <c:pt idx="2">
                  <c:v>8.1922827080157159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9.3056078152683064</c:v>
                </c:pt>
                <c:pt idx="1">
                  <c:v>9.0280901859332374</c:v>
                </c:pt>
                <c:pt idx="2">
                  <c:v>9.3459255620705424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4.235262929966539</c:v>
                </c:pt>
                <c:pt idx="1">
                  <c:v>3.5594559884459378</c:v>
                </c:pt>
                <c:pt idx="2">
                  <c:v>3.5583917110931371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9.3521787078424765</c:v>
                </c:pt>
                <c:pt idx="1">
                  <c:v>9.1838610930542206</c:v>
                </c:pt>
                <c:pt idx="2">
                  <c:v>9.1121140167869754</c:v>
                </c:pt>
                <c:pt idx="3">
                  <c:v>9.2343328354468941</c:v>
                </c:pt>
                <c:pt idx="4">
                  <c:v>9.1600239928436054</c:v>
                </c:pt>
                <c:pt idx="5">
                  <c:v>8.9879424059114292</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8.8274141568042221</c:v>
                </c:pt>
                <c:pt idx="1">
                  <c:v>8.3217161936628141</c:v>
                </c:pt>
                <c:pt idx="2">
                  <c:v>7.9257496557141476</c:v>
                </c:pt>
                <c:pt idx="3">
                  <c:v>8.7726883408005083</c:v>
                </c:pt>
                <c:pt idx="4">
                  <c:v>8.2063357829705108</c:v>
                </c:pt>
                <c:pt idx="5">
                  <c:v>8.2474257668487745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7.7435859854136337</c:v>
                </c:pt>
                <c:pt idx="1">
                  <c:v>7.7894095565675343</c:v>
                </c:pt>
                <c:pt idx="2">
                  <c:v>7.1958166040404352</c:v>
                </c:pt>
                <c:pt idx="3">
                  <c:v>8.0574021233028592</c:v>
                </c:pt>
                <c:pt idx="4">
                  <c:v>7.3480135651791674</c:v>
                </c:pt>
                <c:pt idx="5">
                  <c:v>7.683496342994891</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7.9708458683916463</c:v>
                </c:pt>
                <c:pt idx="1">
                  <c:v>7.4574903306209173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5.7520872328928059</c:v>
                </c:pt>
                <c:pt idx="1">
                  <c:v>6.0590975043430273</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9.3586717532417598</c:v>
                </c:pt>
                <c:pt idx="1">
                  <c:v>9.4007298817739606</c:v>
                </c:pt>
                <c:pt idx="2">
                  <c:v>9.5115052334984682</c:v>
                </c:pt>
                <c:pt idx="3">
                  <c:v>9.3416791888635977</c:v>
                </c:pt>
                <c:pt idx="4">
                  <c:v>9.5506467917337847</c:v>
                </c:pt>
                <c:pt idx="5">
                  <c:v>9.2811466589562865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8.6109039749112934</c:v>
                </c:pt>
                <c:pt idx="1">
                  <c:v>8.4418216547045049</c:v>
                </c:pt>
                <c:pt idx="2">
                  <c:v>8.3771203674241423</c:v>
                </c:pt>
                <c:pt idx="3">
                  <c:v>8.2047774869267514</c:v>
                </c:pt>
                <c:pt idx="4">
                  <c:v>8.4426050372228278</c:v>
                </c:pt>
                <c:pt idx="5">
                  <c:v>8.2465834750493201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9.0117847565280265</c:v>
                </c:pt>
                <c:pt idx="1">
                  <c:v>8.8560239461828854</c:v>
                </c:pt>
                <c:pt idx="2">
                  <c:v>8.8784097338117949</c:v>
                </c:pt>
                <c:pt idx="3">
                  <c:v>8.813716158873822</c:v>
                </c:pt>
                <c:pt idx="4">
                  <c:v>8.8728165693337395</c:v>
                </c:pt>
                <c:pt idx="5">
                  <c:v>8.7929458181094127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8.326240210488562</c:v>
                </c:pt>
                <c:pt idx="1">
                  <c:v>8.2657502643684264</c:v>
                </c:pt>
                <c:pt idx="2">
                  <c:v>8.1767444450531048</c:v>
                </c:pt>
                <c:pt idx="3">
                  <c:v>8.273060541635159</c:v>
                </c:pt>
                <c:pt idx="4">
                  <c:v>8.4623281960534751</c:v>
                </c:pt>
                <c:pt idx="5">
                  <c:v>8.5477255438937636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8.8519751534237479</c:v>
                </c:pt>
                <c:pt idx="1">
                  <c:v>8.9149452335745867</c:v>
                </c:pt>
                <c:pt idx="2">
                  <c:v>8.5604780206354967</c:v>
                </c:pt>
                <c:pt idx="3">
                  <c:v>8.8385387935943704</c:v>
                </c:pt>
                <c:pt idx="4">
                  <c:v>8.489813854988963</c:v>
                </c:pt>
                <c:pt idx="5">
                  <c:v>8.3898753465723868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9.03139694712603</c:v>
                </c:pt>
                <c:pt idx="1">
                  <c:v>9.1028439610873892</c:v>
                </c:pt>
                <c:pt idx="2">
                  <c:v>8.993571934595666</c:v>
                </c:pt>
                <c:pt idx="3">
                  <c:v>9.2873401401743241</c:v>
                </c:pt>
                <c:pt idx="4">
                  <c:v>8.8833338735470768</c:v>
                </c:pt>
                <c:pt idx="5">
                  <c:v>8.5891380114605251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8.6009381349348697</c:v>
                </c:pt>
                <c:pt idx="1">
                  <c:v>8.7026894598895996</c:v>
                </c:pt>
                <c:pt idx="2">
                  <c:v>8.5284832105824151</c:v>
                </c:pt>
                <c:pt idx="3">
                  <c:v>8.7642386709847617</c:v>
                </c:pt>
                <c:pt idx="4">
                  <c:v>8.5967991788334359</c:v>
                </c:pt>
                <c:pt idx="5">
                  <c:v>8.40016562000406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7.5848848314443771</c:v>
                </c:pt>
                <c:pt idx="1">
                  <c:v>7.2741268208565613</c:v>
                </c:pt>
                <c:pt idx="2">
                  <c:v>6.8682046062972466</c:v>
                </c:pt>
                <c:pt idx="3">
                  <c:v>7.5472540884505328</c:v>
                </c:pt>
                <c:pt idx="4">
                  <c:v>7.3642529490173096</c:v>
                </c:pt>
                <c:pt idx="5">
                  <c:v>7.0443521535244944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7.8662610185383111</c:v>
                </c:pt>
                <c:pt idx="1">
                  <c:v>7.6276140241227379</c:v>
                </c:pt>
                <c:pt idx="2">
                  <c:v>7.3967923989811393</c:v>
                </c:pt>
                <c:pt idx="3">
                  <c:v>7.6826902415132752</c:v>
                </c:pt>
                <c:pt idx="4">
                  <c:v>7.4426719629317084</c:v>
                </c:pt>
                <c:pt idx="5">
                  <c:v>7.2735885769516733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7.0561047133557366</c:v>
                </c:pt>
                <c:pt idx="1">
                  <c:v>6.8897042961142381</c:v>
                </c:pt>
                <c:pt idx="2">
                  <c:v>6.6822897244961208</c:v>
                </c:pt>
                <c:pt idx="3">
                  <c:v>7.0804589785093874</c:v>
                </c:pt>
                <c:pt idx="4">
                  <c:v>6.9998145174570467</c:v>
                </c:pt>
                <c:pt idx="5">
                  <c:v>6.9745516539418313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8.6207351768176341</c:v>
                </c:pt>
                <c:pt idx="1">
                  <c:v>8.6602839275160672</c:v>
                </c:pt>
                <c:pt idx="2">
                  <c:v>8.4754332800079979</c:v>
                </c:pt>
                <c:pt idx="3">
                  <c:v>8.6756609315667053</c:v>
                </c:pt>
                <c:pt idx="4">
                  <c:v>8.7695544911972103</c:v>
                </c:pt>
                <c:pt idx="5">
                  <c:v>8.6833459285515762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7.6772352389536112</c:v>
                </c:pt>
                <c:pt idx="1">
                  <c:v>7.4856338754113292</c:v>
                </c:pt>
                <c:pt idx="2">
                  <c:v>7.1945500076111957</c:v>
                </c:pt>
                <c:pt idx="3">
                  <c:v>8.0036956658491292</c:v>
                </c:pt>
                <c:pt idx="4">
                  <c:v>7.6904644854651467</c:v>
                </c:pt>
                <c:pt idx="5">
                  <c:v>7.3917066779957654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9.4333626351999875</c:v>
                </c:pt>
                <c:pt idx="1">
                  <c:v>9.2648305823643771</c:v>
                </c:pt>
                <c:pt idx="2">
                  <c:v>9.2703421023487227</c:v>
                </c:pt>
                <c:pt idx="3">
                  <c:v>9.3587415915955816</c:v>
                </c:pt>
                <c:pt idx="4">
                  <c:v>9.1966406133103789</c:v>
                </c:pt>
                <c:pt idx="5">
                  <c:v>9.1719831457700973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8.8149027117826897</c:v>
                </c:pt>
                <c:pt idx="1">
                  <c:v>8.8246690890894861</c:v>
                </c:pt>
                <c:pt idx="2">
                  <c:v>8.7403012235455044</c:v>
                </c:pt>
                <c:pt idx="3">
                  <c:v>9.0312839177105264</c:v>
                </c:pt>
                <c:pt idx="4">
                  <c:v>8.6698692938444726</c:v>
                </c:pt>
                <c:pt idx="5">
                  <c:v>8.6623193238360887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8.2163518338665078</c:v>
                </c:pt>
                <c:pt idx="1">
                  <c:v>8.2607961521246303</c:v>
                </c:pt>
                <c:pt idx="2">
                  <c:v>8.0354923459868086</c:v>
                </c:pt>
                <c:pt idx="3">
                  <c:v>8.4255360269901534</c:v>
                </c:pt>
                <c:pt idx="4">
                  <c:v>8.0907777476718152</c:v>
                </c:pt>
                <c:pt idx="5">
                  <c:v>8.1945645646384229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6.9641965103315711</c:v>
                </c:pt>
                <c:pt idx="1">
                  <c:v>6.9232980970291633</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7.7608720745423287</c:v>
                </c:pt>
                <c:pt idx="1">
                  <c:v>7.9102504667311191</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6.8387323123289043</c:v>
                </c:pt>
                <c:pt idx="1">
                  <c:v>6.7248064565737353</c:v>
                </c:pt>
                <c:pt idx="2">
                  <c:v>6.616791235278237</c:v>
                </c:pt>
                <c:pt idx="3">
                  <c:v>6.2009944256498546</c:v>
                </c:pt>
                <c:pt idx="4">
                  <c:v>6.357372073977956</c:v>
                </c:pt>
                <c:pt idx="5">
                  <c:v>6.3086929028727106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8.3843350793608469</c:v>
                </c:pt>
                <c:pt idx="1">
                  <c:v>8.418911554497349</c:v>
                </c:pt>
                <c:pt idx="2">
                  <c:v>8.2163318227512772</c:v>
                </c:pt>
                <c:pt idx="3">
                  <c:v>8.1665613707275941</c:v>
                </c:pt>
                <c:pt idx="4">
                  <c:v>7.7553304627220419</c:v>
                </c:pt>
                <c:pt idx="5">
                  <c:v>7.8033937513345872</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6.8042432183671444</c:v>
                </c:pt>
                <c:pt idx="1">
                  <c:v>6.824121731502041</c:v>
                </c:pt>
                <c:pt idx="2">
                  <c:v>6.5713959768547188</c:v>
                </c:pt>
                <c:pt idx="3">
                  <c:v>6.4308069043976008</c:v>
                </c:pt>
                <c:pt idx="4">
                  <c:v>6.6788109977656731</c:v>
                </c:pt>
                <c:pt idx="5">
                  <c:v>6.6113137787568386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6.4142876029197771</c:v>
                </c:pt>
                <c:pt idx="1">
                  <c:v>7.5310274007050371</c:v>
                </c:pt>
                <c:pt idx="2">
                  <c:v>7.4472796035946427</c:v>
                </c:pt>
                <c:pt idx="3">
                  <c:v>7.5096226559205608</c:v>
                </c:pt>
                <c:pt idx="4">
                  <c:v>7.790686098256951</c:v>
                </c:pt>
                <c:pt idx="5">
                  <c:v>7.0958563893326039</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9.1219272790523522</c:v>
                </c:pt>
                <c:pt idx="1">
                  <c:v>8.8150929099577482</c:v>
                </c:pt>
                <c:pt idx="2">
                  <c:v>8.9405024596601397</c:v>
                </c:pt>
                <c:pt idx="3">
                  <c:v>8.8561473444323759</c:v>
                </c:pt>
                <c:pt idx="4">
                  <c:v>8.9495258313560502</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4.6894508732446827</c:v>
                </c:pt>
                <c:pt idx="1">
                  <c:v>4.4359454341152924</c:v>
                </c:pt>
                <c:pt idx="2">
                  <c:v>4.1519566319280372</c:v>
                </c:pt>
                <c:pt idx="3">
                  <c:v>4.0853978053853792</c:v>
                </c:pt>
                <c:pt idx="4">
                  <c:v>4.4539163323731907</c:v>
                </c:pt>
                <c:pt idx="5">
                  <c:v>4.4047574902677846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6.3121458494777949</c:v>
                </c:pt>
                <c:pt idx="1">
                  <c:v>6.2288180756107963</c:v>
                </c:pt>
                <c:pt idx="2">
                  <c:v>6.0993715525687797</c:v>
                </c:pt>
                <c:pt idx="3">
                  <c:v>6.2842359559351157</c:v>
                </c:pt>
                <c:pt idx="4">
                  <c:v>6.6164935789774084</c:v>
                </c:pt>
                <c:pt idx="5">
                  <c:v>6.0469222423684412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7.1678111027515028</c:v>
                </c:pt>
                <c:pt idx="1">
                  <c:v>7.1118664488730161</c:v>
                </c:pt>
                <c:pt idx="2">
                  <c:v>7.0171434233220831</c:v>
                </c:pt>
                <c:pt idx="3">
                  <c:v>7.2223745159569317</c:v>
                </c:pt>
                <c:pt idx="4">
                  <c:v>7.2353627588866276</c:v>
                </c:pt>
                <c:pt idx="5">
                  <c:v>7.1741465337133086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8.0363642388136274</c:v>
                </c:pt>
                <c:pt idx="1">
                  <c:v>7.9756218723966041</c:v>
                </c:pt>
                <c:pt idx="2">
                  <c:v>7.7618075408266511</c:v>
                </c:pt>
                <c:pt idx="3">
                  <c:v>7.7863273627004794</c:v>
                </c:pt>
                <c:pt idx="4">
                  <c:v>8.0001317722053731</c:v>
                </c:pt>
                <c:pt idx="5">
                  <c:v>7.4184380310627747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6.5042814276945187</c:v>
                </c:pt>
                <c:pt idx="1">
                  <c:v>5.869307356585745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9.2251195929310619</c:v>
                </c:pt>
                <c:pt idx="1">
                  <c:v>9.0147179613628943</c:v>
                </c:pt>
                <c:pt idx="2">
                  <c:v>8.8892454816732904</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9.0518482725314247</c:v>
                </c:pt>
                <c:pt idx="1">
                  <c:v>8.9780505348732245</c:v>
                </c:pt>
                <c:pt idx="2">
                  <c:v>8.9020551805362622</c:v>
                </c:pt>
                <c:pt idx="3">
                  <c:v>9.3718697539943214</c:v>
                </c:pt>
                <c:pt idx="4">
                  <c:v>9.0748380697189805</c:v>
                </c:pt>
                <c:pt idx="5">
                  <c:v>9.0629352880900296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8.1358516876263369</c:v>
                </c:pt>
                <c:pt idx="1">
                  <c:v>7.9207349366795796</c:v>
                </c:pt>
                <c:pt idx="2">
                  <c:v>7.8569454481635059</c:v>
                </c:pt>
                <c:pt idx="3">
                  <c:v>8.354483824594725</c:v>
                </c:pt>
                <c:pt idx="4">
                  <c:v>7.9878531181838577</c:v>
                </c:pt>
                <c:pt idx="5">
                  <c:v>7.8502956256773171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2733121"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R1F | Isle Of Wight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2733121"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R1F | Isle Of Wight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R1F | Isle Of Wight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Isle Of Wight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4082323683"/>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006663035"/>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87%</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43%</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497</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81%</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19%</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031971684"/>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1697516034"/>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3804127172"/>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760557100"/>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942150247"/>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544951819"/>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q11. Did you get enough help from staff to eat your meals?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q40. Before you left hospital, did you know what would happen next with your care?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q33. To what extent did hospital staff involve your family or carers in decisionss about you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3265820137"/>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1209873267"/>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789823693"/>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Isle Of Wight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Isle Of Wight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497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Religious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virtual wards: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room temperature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Accessibility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given information about what they should / should not do after they leave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Help from staff to eat:</a:t>
            </a:r>
            <a:r>
              <a:rPr lang="en-GB" sz="1250">
                <a:solidFill>
                  <a:prstClr val="black"/>
                </a:solidFill>
                <a:latin typeface="Arial"/>
              </a:rPr>
              <a:t> </a:t>
            </a:r>
            <a:r>
              <a:rPr lang="en-GB" sz="1250" b="0" noProof="0">
                <a:solidFill>
                  <a:prstClr val="black"/>
                </a:solidFill>
                <a:latin typeface="Arial"/>
              </a:rPr>
              <a:t>Patients' getting enough help from staff to eat meals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Next steps:</a:t>
            </a:r>
            <a:r>
              <a:rPr lang="en-GB" sz="1250">
                <a:solidFill>
                  <a:prstClr val="black"/>
                </a:solidFill>
                <a:latin typeface="Arial"/>
              </a:rPr>
              <a:t> </a:t>
            </a:r>
            <a:r>
              <a:rPr lang="en-GB" sz="1250" b="0">
                <a:solidFill>
                  <a:prstClr val="black"/>
                </a:solidFill>
                <a:latin typeface="Arial"/>
              </a:rPr>
              <a:t>Patients knowing what would happen next with their care before they left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Family / carers being involved in decisions about the patient leaving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76172621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93024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677633235"/>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41514476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846081103"/>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688021025"/>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821536028"/>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218864024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28780950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3150492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565499430"/>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77473967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1615392181"/>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2711726235"/>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091205809"/>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214163007"/>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441297320"/>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18024157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1407306014"/>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149417764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140225026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3289650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004022028"/>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176867543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389805075"/>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3283118906"/>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726213097"/>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1659133311"/>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961866938"/>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82758647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45169535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47531861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2520171630"/>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54492759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2095832938"/>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3513605254"/>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446122533"/>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2582590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71682600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5062929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950543900"/>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363957510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57707399"/>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226969211"/>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1124644296"/>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3633713963"/>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62817662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46328711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584259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1955658744"/>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249135325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461486186"/>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3162060621"/>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434795186"/>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28111559"/>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411162340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770244261"/>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481144354"/>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546688320"/>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718881353"/>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82783314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1195928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225330713"/>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16392274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555818438"/>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042928732"/>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005187002"/>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942112058"/>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197726119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1149723570"/>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59997834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2758739601"/>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60688057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8999977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4201877055"/>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417743390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688251898"/>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877886523"/>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3857622908"/>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176600595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9086332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71493043"/>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333975198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311952698"/>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494899068"/>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448316022"/>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228478378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983237534"/>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607514029"/>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1433565093"/>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406131747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97945756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349102534"/>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913887273"/>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676566370"/>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470147274"/>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274846355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920047371"/>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12280607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5911781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912642488"/>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410440790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140681643"/>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66079795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56233954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9284468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845796894"/>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93376966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590789469"/>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416281427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61809170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841404"/>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876895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3630144978"/>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650656840"/>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171570852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391389392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50597958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210141025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3595683423"/>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74975591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10442418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359050032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80041554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50233235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307363785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55585403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264922709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79606151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29179875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46759479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174470385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173349670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9046884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7698587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50773452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11355590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40723962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397921743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401065045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2557772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370789633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61864597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21414123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7832668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143290325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9122000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36271138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320540957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277499283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264458647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426020557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264322615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8494887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405791026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427444258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274001763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245050598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417775016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378798296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04738326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168285665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03950824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634139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44131150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26309652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145525789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1653082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72081687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99</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1667795318"/>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547957006"/>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1867524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395938441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474</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62311666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63685201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486</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69799503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908314761"/>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297749306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1108901306"/>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137643173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189388520"/>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486</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388956666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419979402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486</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4162745387"/>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2987017689"/>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9883340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50084982"/>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71956686"/>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67398920"/>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487882224"/>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41159183"/>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413567777"/>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107734765"/>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36901560"/>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143276836"/>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3744572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8108188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8724531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442</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8877151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6186518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5298620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5058501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7995679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3299700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452</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9567648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3246613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9154331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954600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484</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5178474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28056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5519231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0011105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9067074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4223652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48828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8161372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31425586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8835856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6057985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2892183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8325190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6850149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837832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244531385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1902148373"/>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027909697"/>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1569890695"/>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2753357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6672996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2993919426"/>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40949766"/>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210;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216;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220;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1771597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9480554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61310214"/>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4112809697"/>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4720882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169609028"/>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2788584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42374921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2351052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8361629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1918324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8165975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99435673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4880079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222966365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99846692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131856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37475752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103987314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87464076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0096217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1739405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3098116412"/>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557849693"/>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Q10. If you brought medication with you to hospital, were you able to take it when you needed 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Q18. Did you have confidence and trust in the nurses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Q20. In your opinion, were there enough nurses on duty to care for you in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Q25. Were you given enough privacy when being examined or treated?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1535497770"/>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 How did you feel about the length of time you were on the waiting list before your admission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Q14. When you asked doctors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Q33. To what extent did hospital staff involve your family or carers in decisions about you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Q40. Before you left the hospital, did you know what would happen next with your care?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16436</Words>
  <Application>Microsoft Office PowerPoint</Application>
  <PresentationFormat>Widescreen</PresentationFormat>
  <Paragraphs>2139</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Isle Of Wight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2026-09-02T12:10:19Z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